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61" r:id="rId3"/>
    <p:sldId id="266" r:id="rId4"/>
    <p:sldId id="267" r:id="rId5"/>
    <p:sldId id="263" r:id="rId6"/>
    <p:sldId id="268" r:id="rId7"/>
    <p:sldId id="264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1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Stil teme 2 - Isticanj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il teme 2 - Isticanj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Svijetli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7853C-536D-4A76-A0AE-DD22124D55A5}" styleName="Stil teme 1 - Isticanj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8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9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6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3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0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5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4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8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4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948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7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9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6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6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48" name="Slika 47">
            <a:extLst>
              <a:ext uri="{FF2B5EF4-FFF2-40B4-BE49-F238E27FC236}">
                <a16:creationId xmlns:a16="http://schemas.microsoft.com/office/drawing/2014/main" id="{3BAF2A5A-5CB4-4013-9B0A-165F6DCFD5E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49" name="TekstniOkvir 48">
            <a:extLst>
              <a:ext uri="{FF2B5EF4-FFF2-40B4-BE49-F238E27FC236}">
                <a16:creationId xmlns:a16="http://schemas.microsoft.com/office/drawing/2014/main" id="{EC96FF71-58CF-4CBF-9181-B212EA094A43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22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fruit-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58EA9E-846C-4A75-927C-AE38333E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429" y="2202422"/>
            <a:ext cx="5646197" cy="2453156"/>
          </a:xfrm>
        </p:spPr>
        <p:txBody>
          <a:bodyPr>
            <a:normAutofit/>
          </a:bodyPr>
          <a:lstStyle/>
          <a:p>
            <a:pPr algn="ctr"/>
            <a:r>
              <a:rPr lang="hr-HR" sz="4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SISTEMATIZACIJA NASTAVNIH SADRŽAJA I. POLUGODIŠTA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F62F541F-6909-4627-BFD1-00B9E108A418}"/>
              </a:ext>
            </a:extLst>
          </p:cNvPr>
          <p:cNvSpPr txBox="1"/>
          <p:nvPr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0E62065-3CE3-4458-81B9-0C3CB8516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333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3992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90BCAFCC-2CAB-43AE-AFCF-8BD2F4402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643835"/>
              </p:ext>
            </p:extLst>
          </p:nvPr>
        </p:nvGraphicFramePr>
        <p:xfrm>
          <a:off x="2913067" y="63710"/>
          <a:ext cx="6499216" cy="67305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2064">
                  <a:extLst>
                    <a:ext uri="{9D8B030D-6E8A-4147-A177-3AD203B41FA5}">
                      <a16:colId xmlns:a16="http://schemas.microsoft.com/office/drawing/2014/main" val="3396016426"/>
                    </a:ext>
                  </a:extLst>
                </a:gridCol>
                <a:gridCol w="342064">
                  <a:extLst>
                    <a:ext uri="{9D8B030D-6E8A-4147-A177-3AD203B41FA5}">
                      <a16:colId xmlns:a16="http://schemas.microsoft.com/office/drawing/2014/main" val="4141100043"/>
                    </a:ext>
                  </a:extLst>
                </a:gridCol>
                <a:gridCol w="342064">
                  <a:extLst>
                    <a:ext uri="{9D8B030D-6E8A-4147-A177-3AD203B41FA5}">
                      <a16:colId xmlns:a16="http://schemas.microsoft.com/office/drawing/2014/main" val="319517693"/>
                    </a:ext>
                  </a:extLst>
                </a:gridCol>
                <a:gridCol w="342064">
                  <a:extLst>
                    <a:ext uri="{9D8B030D-6E8A-4147-A177-3AD203B41FA5}">
                      <a16:colId xmlns:a16="http://schemas.microsoft.com/office/drawing/2014/main" val="1462491492"/>
                    </a:ext>
                  </a:extLst>
                </a:gridCol>
                <a:gridCol w="342064">
                  <a:extLst>
                    <a:ext uri="{9D8B030D-6E8A-4147-A177-3AD203B41FA5}">
                      <a16:colId xmlns:a16="http://schemas.microsoft.com/office/drawing/2014/main" val="4248474945"/>
                    </a:ext>
                  </a:extLst>
                </a:gridCol>
                <a:gridCol w="342064">
                  <a:extLst>
                    <a:ext uri="{9D8B030D-6E8A-4147-A177-3AD203B41FA5}">
                      <a16:colId xmlns:a16="http://schemas.microsoft.com/office/drawing/2014/main" val="1115471687"/>
                    </a:ext>
                  </a:extLst>
                </a:gridCol>
                <a:gridCol w="342064">
                  <a:extLst>
                    <a:ext uri="{9D8B030D-6E8A-4147-A177-3AD203B41FA5}">
                      <a16:colId xmlns:a16="http://schemas.microsoft.com/office/drawing/2014/main" val="1614793014"/>
                    </a:ext>
                  </a:extLst>
                </a:gridCol>
                <a:gridCol w="342064">
                  <a:extLst>
                    <a:ext uri="{9D8B030D-6E8A-4147-A177-3AD203B41FA5}">
                      <a16:colId xmlns:a16="http://schemas.microsoft.com/office/drawing/2014/main" val="2497579993"/>
                    </a:ext>
                  </a:extLst>
                </a:gridCol>
                <a:gridCol w="342064">
                  <a:extLst>
                    <a:ext uri="{9D8B030D-6E8A-4147-A177-3AD203B41FA5}">
                      <a16:colId xmlns:a16="http://schemas.microsoft.com/office/drawing/2014/main" val="1724299497"/>
                    </a:ext>
                  </a:extLst>
                </a:gridCol>
                <a:gridCol w="342064">
                  <a:extLst>
                    <a:ext uri="{9D8B030D-6E8A-4147-A177-3AD203B41FA5}">
                      <a16:colId xmlns:a16="http://schemas.microsoft.com/office/drawing/2014/main" val="23505699"/>
                    </a:ext>
                  </a:extLst>
                </a:gridCol>
                <a:gridCol w="342064">
                  <a:extLst>
                    <a:ext uri="{9D8B030D-6E8A-4147-A177-3AD203B41FA5}">
                      <a16:colId xmlns:a16="http://schemas.microsoft.com/office/drawing/2014/main" val="211349792"/>
                    </a:ext>
                  </a:extLst>
                </a:gridCol>
                <a:gridCol w="342064">
                  <a:extLst>
                    <a:ext uri="{9D8B030D-6E8A-4147-A177-3AD203B41FA5}">
                      <a16:colId xmlns:a16="http://schemas.microsoft.com/office/drawing/2014/main" val="143713182"/>
                    </a:ext>
                  </a:extLst>
                </a:gridCol>
                <a:gridCol w="342064">
                  <a:extLst>
                    <a:ext uri="{9D8B030D-6E8A-4147-A177-3AD203B41FA5}">
                      <a16:colId xmlns:a16="http://schemas.microsoft.com/office/drawing/2014/main" val="1949042946"/>
                    </a:ext>
                  </a:extLst>
                </a:gridCol>
                <a:gridCol w="342064">
                  <a:extLst>
                    <a:ext uri="{9D8B030D-6E8A-4147-A177-3AD203B41FA5}">
                      <a16:colId xmlns:a16="http://schemas.microsoft.com/office/drawing/2014/main" val="4121920558"/>
                    </a:ext>
                  </a:extLst>
                </a:gridCol>
                <a:gridCol w="342064">
                  <a:extLst>
                    <a:ext uri="{9D8B030D-6E8A-4147-A177-3AD203B41FA5}">
                      <a16:colId xmlns:a16="http://schemas.microsoft.com/office/drawing/2014/main" val="1874569874"/>
                    </a:ext>
                  </a:extLst>
                </a:gridCol>
                <a:gridCol w="342064">
                  <a:extLst>
                    <a:ext uri="{9D8B030D-6E8A-4147-A177-3AD203B41FA5}">
                      <a16:colId xmlns:a16="http://schemas.microsoft.com/office/drawing/2014/main" val="2187662234"/>
                    </a:ext>
                  </a:extLst>
                </a:gridCol>
                <a:gridCol w="342064">
                  <a:extLst>
                    <a:ext uri="{9D8B030D-6E8A-4147-A177-3AD203B41FA5}">
                      <a16:colId xmlns:a16="http://schemas.microsoft.com/office/drawing/2014/main" val="3028240601"/>
                    </a:ext>
                  </a:extLst>
                </a:gridCol>
                <a:gridCol w="342064">
                  <a:extLst>
                    <a:ext uri="{9D8B030D-6E8A-4147-A177-3AD203B41FA5}">
                      <a16:colId xmlns:a16="http://schemas.microsoft.com/office/drawing/2014/main" val="675342563"/>
                    </a:ext>
                  </a:extLst>
                </a:gridCol>
                <a:gridCol w="342064">
                  <a:extLst>
                    <a:ext uri="{9D8B030D-6E8A-4147-A177-3AD203B41FA5}">
                      <a16:colId xmlns:a16="http://schemas.microsoft.com/office/drawing/2014/main" val="2317237263"/>
                    </a:ext>
                  </a:extLst>
                </a:gridCol>
              </a:tblGrid>
              <a:tr h="336529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963611"/>
                  </a:ext>
                </a:extLst>
              </a:tr>
              <a:tr h="336529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196478"/>
                  </a:ext>
                </a:extLst>
              </a:tr>
              <a:tr h="336529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927066"/>
                  </a:ext>
                </a:extLst>
              </a:tr>
              <a:tr h="336529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869597"/>
                  </a:ext>
                </a:extLst>
              </a:tr>
              <a:tr h="336529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764539"/>
                  </a:ext>
                </a:extLst>
              </a:tr>
              <a:tr h="336529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672339"/>
                  </a:ext>
                </a:extLst>
              </a:tr>
              <a:tr h="336529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>
                          <a:solidFill>
                            <a:schemeClr val="bg1"/>
                          </a:solidFill>
                        </a:rPr>
                        <a:t>NJ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374036"/>
                  </a:ext>
                </a:extLst>
              </a:tr>
              <a:tr h="336529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587509"/>
                  </a:ext>
                </a:extLst>
              </a:tr>
              <a:tr h="336529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68478"/>
                  </a:ext>
                </a:extLst>
              </a:tr>
              <a:tr h="336529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333423"/>
                  </a:ext>
                </a:extLst>
              </a:tr>
              <a:tr h="336529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629221"/>
                  </a:ext>
                </a:extLst>
              </a:tr>
              <a:tr h="336529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712922"/>
                  </a:ext>
                </a:extLst>
              </a:tr>
              <a:tr h="336529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972985"/>
                  </a:ext>
                </a:extLst>
              </a:tr>
              <a:tr h="336529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646777"/>
                  </a:ext>
                </a:extLst>
              </a:tr>
              <a:tr h="336529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640042"/>
                  </a:ext>
                </a:extLst>
              </a:tr>
              <a:tr h="336529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52841"/>
                  </a:ext>
                </a:extLst>
              </a:tr>
              <a:tr h="336529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LJ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749260"/>
                  </a:ext>
                </a:extLst>
              </a:tr>
              <a:tr h="336529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>
                          <a:solidFill>
                            <a:schemeClr val="bg1"/>
                          </a:solidFill>
                        </a:rPr>
                        <a:t>NJ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>
                          <a:solidFill>
                            <a:schemeClr val="bg1"/>
                          </a:solidFill>
                        </a:rPr>
                        <a:t>NJ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27360"/>
                  </a:ext>
                </a:extLst>
              </a:tr>
              <a:tr h="336529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>
                          <a:solidFill>
                            <a:schemeClr val="bg1"/>
                          </a:solidFill>
                        </a:rPr>
                        <a:t>NJ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654353"/>
                  </a:ext>
                </a:extLst>
              </a:tr>
              <a:tr h="336529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695102"/>
                  </a:ext>
                </a:extLst>
              </a:tr>
            </a:tbl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id="{E7789026-0514-4E82-A06F-3AEB389270FD}"/>
              </a:ext>
            </a:extLst>
          </p:cNvPr>
          <p:cNvSpPr txBox="1"/>
          <p:nvPr/>
        </p:nvSpPr>
        <p:spPr>
          <a:xfrm>
            <a:off x="723899" y="0"/>
            <a:ext cx="2228851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HOMEOSTAZA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BUBREZI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FILTRIRANJE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MOKRAĆA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MJEHUR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AMONIJAK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UREA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NEČISNICA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SUSTAV CJEVČICA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OSMOZA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KOŽA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JETRA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PLUĆA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ZNOJ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TRANSPLANTACIJA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TRANSPIRACIJA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KONTRAKTILNE VAKUOLE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HEMODIJALIZA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BUBREŽNI KAMENCI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UMJETNI BUBREG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DISANJE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ISPARAVANJE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KRV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ANTIBIOTICI ?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RAST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RAZVOJ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DNA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MITOZA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MEJOZA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42DE2DF-1BE9-431C-9F63-EA03B25849F3}"/>
              </a:ext>
            </a:extLst>
          </p:cNvPr>
          <p:cNvSpPr txBox="1"/>
          <p:nvPr/>
        </p:nvSpPr>
        <p:spPr>
          <a:xfrm>
            <a:off x="9705973" y="366623"/>
            <a:ext cx="222885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KROMOSOMI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PROTEINI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GENI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REGENERACIJA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HORMONI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PUBERTET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RODNICA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MATERNICA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JAJAŠCE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SPERMIJ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PROSTATA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OPLODNJA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HIMEN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VODA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ZIGOTA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PLOD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KONDOM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HIV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PARENJE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JAJE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CVAT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PUP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TUČAK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KLICA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SPORA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RESA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ČEŠER</a:t>
            </a:r>
          </a:p>
          <a:p>
            <a:r>
              <a:rPr lang="hr-H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MOŠNJE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B09282A-0C7D-477F-833A-8F2D2B6B7432}"/>
              </a:ext>
            </a:extLst>
          </p:cNvPr>
          <p:cNvSpPr txBox="1"/>
          <p:nvPr/>
        </p:nvSpPr>
        <p:spPr>
          <a:xfrm>
            <a:off x="2615404" y="1609497"/>
            <a:ext cx="7134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Svaki pojam koji pronađeš u </a:t>
            </a:r>
            <a:r>
              <a:rPr lang="hr-H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osmosmjerci</a:t>
            </a:r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pojasni. Preostala slova dat će ti konačno rješenje.</a:t>
            </a:r>
          </a:p>
        </p:txBody>
      </p:sp>
    </p:spTree>
    <p:extLst>
      <p:ext uri="{BB962C8B-B14F-4D97-AF65-F5344CB8AC3E}">
        <p14:creationId xmlns:p14="http://schemas.microsoft.com/office/powerpoint/2010/main" val="342400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9FDE20D-3BDF-4971-BDBD-50B0195C077F}"/>
              </a:ext>
            </a:extLst>
          </p:cNvPr>
          <p:cNvSpPr txBox="1"/>
          <p:nvPr/>
        </p:nvSpPr>
        <p:spPr>
          <a:xfrm>
            <a:off x="2528887" y="1573986"/>
            <a:ext cx="7134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Konačno rješenje:</a:t>
            </a:r>
          </a:p>
          <a:p>
            <a:pPr algn="ctr"/>
            <a:r>
              <a:rPr lang="hr-H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UVIJEK BRINI O SVOME ZDRAVLJU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89619F2-46B6-41B1-AB60-E0B46BD47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86208" y="2791614"/>
            <a:ext cx="3121423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1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:a16="http://schemas.microsoft.com/office/drawing/2014/main" id="{C30B54C7-7262-4165-96C2-444AB0B6BB4A}"/>
              </a:ext>
            </a:extLst>
          </p:cNvPr>
          <p:cNvSpPr txBox="1"/>
          <p:nvPr/>
        </p:nvSpPr>
        <p:spPr>
          <a:xfrm>
            <a:off x="8858657" y="3097068"/>
            <a:ext cx="3114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Organ - spremište mokraće.</a:t>
            </a:r>
          </a:p>
        </p:txBody>
      </p:sp>
      <p:sp>
        <p:nvSpPr>
          <p:cNvPr id="58" name="Pravokutnik: nakošeni 57">
            <a:extLst>
              <a:ext uri="{FF2B5EF4-FFF2-40B4-BE49-F238E27FC236}">
                <a16:creationId xmlns:a16="http://schemas.microsoft.com/office/drawing/2014/main" id="{FADB3343-9CC5-4016-93A2-4B56304CF9AE}"/>
              </a:ext>
            </a:extLst>
          </p:cNvPr>
          <p:cNvSpPr/>
          <p:nvPr/>
        </p:nvSpPr>
        <p:spPr>
          <a:xfrm>
            <a:off x="5135474" y="1172141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9" name="Pravokutnik: nakošeni 58">
            <a:extLst>
              <a:ext uri="{FF2B5EF4-FFF2-40B4-BE49-F238E27FC236}">
                <a16:creationId xmlns:a16="http://schemas.microsoft.com/office/drawing/2014/main" id="{2C8C1D9E-32E2-4C2B-90BB-DAC20130ED7D}"/>
              </a:ext>
            </a:extLst>
          </p:cNvPr>
          <p:cNvSpPr/>
          <p:nvPr/>
        </p:nvSpPr>
        <p:spPr>
          <a:xfrm>
            <a:off x="5757599" y="1173001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0" name="Pravokutnik: nakošeni 59">
            <a:extLst>
              <a:ext uri="{FF2B5EF4-FFF2-40B4-BE49-F238E27FC236}">
                <a16:creationId xmlns:a16="http://schemas.microsoft.com/office/drawing/2014/main" id="{034C9E81-F6BB-43E0-94ED-8C2C89B05BE3}"/>
              </a:ext>
            </a:extLst>
          </p:cNvPr>
          <p:cNvSpPr/>
          <p:nvPr/>
        </p:nvSpPr>
        <p:spPr>
          <a:xfrm>
            <a:off x="6379724" y="1174719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1" name="Pravokutnik: nakošeni 60">
            <a:extLst>
              <a:ext uri="{FF2B5EF4-FFF2-40B4-BE49-F238E27FC236}">
                <a16:creationId xmlns:a16="http://schemas.microsoft.com/office/drawing/2014/main" id="{CEB718CB-4AD3-44DE-B2A7-668FB5AF9CCA}"/>
              </a:ext>
            </a:extLst>
          </p:cNvPr>
          <p:cNvSpPr/>
          <p:nvPr/>
        </p:nvSpPr>
        <p:spPr>
          <a:xfrm>
            <a:off x="4513349" y="1168259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2" name="TekstniOkvir 61">
            <a:extLst>
              <a:ext uri="{FF2B5EF4-FFF2-40B4-BE49-F238E27FC236}">
                <a16:creationId xmlns:a16="http://schemas.microsoft.com/office/drawing/2014/main" id="{3C007E98-8F1C-4C82-B78C-E71A21781BB5}"/>
              </a:ext>
            </a:extLst>
          </p:cNvPr>
          <p:cNvSpPr txBox="1"/>
          <p:nvPr/>
        </p:nvSpPr>
        <p:spPr>
          <a:xfrm>
            <a:off x="4626708" y="1194520"/>
            <a:ext cx="39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63" name="TekstniOkvir 62">
            <a:extLst>
              <a:ext uri="{FF2B5EF4-FFF2-40B4-BE49-F238E27FC236}">
                <a16:creationId xmlns:a16="http://schemas.microsoft.com/office/drawing/2014/main" id="{373D48DA-E601-465F-B705-BCC7E6DE13F9}"/>
              </a:ext>
            </a:extLst>
          </p:cNvPr>
          <p:cNvSpPr txBox="1"/>
          <p:nvPr/>
        </p:nvSpPr>
        <p:spPr>
          <a:xfrm>
            <a:off x="5852252" y="1193579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64" name="TekstniOkvir 63">
            <a:extLst>
              <a:ext uri="{FF2B5EF4-FFF2-40B4-BE49-F238E27FC236}">
                <a16:creationId xmlns:a16="http://schemas.microsoft.com/office/drawing/2014/main" id="{F2A1A8EB-3364-4850-9FC9-95739C8B337A}"/>
              </a:ext>
            </a:extLst>
          </p:cNvPr>
          <p:cNvSpPr txBox="1"/>
          <p:nvPr/>
        </p:nvSpPr>
        <p:spPr>
          <a:xfrm>
            <a:off x="5239480" y="1195459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65" name="TekstniOkvir 64">
            <a:extLst>
              <a:ext uri="{FF2B5EF4-FFF2-40B4-BE49-F238E27FC236}">
                <a16:creationId xmlns:a16="http://schemas.microsoft.com/office/drawing/2014/main" id="{D82B5BF6-9F75-4C85-9C2D-8CD0CA2A02F0}"/>
              </a:ext>
            </a:extLst>
          </p:cNvPr>
          <p:cNvSpPr txBox="1"/>
          <p:nvPr/>
        </p:nvSpPr>
        <p:spPr>
          <a:xfrm>
            <a:off x="6465024" y="1192638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66" name="Pravokutnik: nakošeni 65">
            <a:extLst>
              <a:ext uri="{FF2B5EF4-FFF2-40B4-BE49-F238E27FC236}">
                <a16:creationId xmlns:a16="http://schemas.microsoft.com/office/drawing/2014/main" id="{33C2132A-F73A-4BD5-A116-F3AF61C74516}"/>
              </a:ext>
            </a:extLst>
          </p:cNvPr>
          <p:cNvSpPr/>
          <p:nvPr/>
        </p:nvSpPr>
        <p:spPr>
          <a:xfrm>
            <a:off x="7001849" y="1173861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7" name="Pravokutnik: nakošeni 66">
            <a:extLst>
              <a:ext uri="{FF2B5EF4-FFF2-40B4-BE49-F238E27FC236}">
                <a16:creationId xmlns:a16="http://schemas.microsoft.com/office/drawing/2014/main" id="{02D3252B-13FB-434E-972A-99A065593100}"/>
              </a:ext>
            </a:extLst>
          </p:cNvPr>
          <p:cNvSpPr/>
          <p:nvPr/>
        </p:nvSpPr>
        <p:spPr>
          <a:xfrm>
            <a:off x="8246098" y="1170421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8" name="Pravokutnik: nakošeni 67">
            <a:extLst>
              <a:ext uri="{FF2B5EF4-FFF2-40B4-BE49-F238E27FC236}">
                <a16:creationId xmlns:a16="http://schemas.microsoft.com/office/drawing/2014/main" id="{2401A715-2979-4A39-ABA6-2ACF1AD6C7DE}"/>
              </a:ext>
            </a:extLst>
          </p:cNvPr>
          <p:cNvSpPr/>
          <p:nvPr/>
        </p:nvSpPr>
        <p:spPr>
          <a:xfrm>
            <a:off x="7623974" y="1171281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9" name="TekstniOkvir 68">
            <a:extLst>
              <a:ext uri="{FF2B5EF4-FFF2-40B4-BE49-F238E27FC236}">
                <a16:creationId xmlns:a16="http://schemas.microsoft.com/office/drawing/2014/main" id="{A97161F1-366E-410E-858D-548F37F0BC33}"/>
              </a:ext>
            </a:extLst>
          </p:cNvPr>
          <p:cNvSpPr txBox="1"/>
          <p:nvPr/>
        </p:nvSpPr>
        <p:spPr>
          <a:xfrm>
            <a:off x="7077796" y="119075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70" name="TekstniOkvir 69">
            <a:extLst>
              <a:ext uri="{FF2B5EF4-FFF2-40B4-BE49-F238E27FC236}">
                <a16:creationId xmlns:a16="http://schemas.microsoft.com/office/drawing/2014/main" id="{5838E3D6-962C-4216-976C-3D3EA8DF5912}"/>
              </a:ext>
            </a:extLst>
          </p:cNvPr>
          <p:cNvSpPr txBox="1"/>
          <p:nvPr/>
        </p:nvSpPr>
        <p:spPr>
          <a:xfrm>
            <a:off x="7690568" y="1191697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Ć</a:t>
            </a:r>
          </a:p>
        </p:txBody>
      </p:sp>
      <p:sp>
        <p:nvSpPr>
          <p:cNvPr id="71" name="TekstniOkvir 70">
            <a:extLst>
              <a:ext uri="{FF2B5EF4-FFF2-40B4-BE49-F238E27FC236}">
                <a16:creationId xmlns:a16="http://schemas.microsoft.com/office/drawing/2014/main" id="{9AF79A8D-DC1F-4BFB-9DA5-D6886275610B}"/>
              </a:ext>
            </a:extLst>
          </p:cNvPr>
          <p:cNvSpPr txBox="1"/>
          <p:nvPr/>
        </p:nvSpPr>
        <p:spPr>
          <a:xfrm>
            <a:off x="8303339" y="1189815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50" name="Pravokutnik: nakošeni 49">
            <a:extLst>
              <a:ext uri="{FF2B5EF4-FFF2-40B4-BE49-F238E27FC236}">
                <a16:creationId xmlns:a16="http://schemas.microsoft.com/office/drawing/2014/main" id="{256061F2-CBD3-460C-A1B3-CC12BA541F57}"/>
              </a:ext>
            </a:extLst>
          </p:cNvPr>
          <p:cNvSpPr/>
          <p:nvPr/>
        </p:nvSpPr>
        <p:spPr>
          <a:xfrm>
            <a:off x="3891224" y="672181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2" name="Pravokutnik: nakošeni 71">
            <a:extLst>
              <a:ext uri="{FF2B5EF4-FFF2-40B4-BE49-F238E27FC236}">
                <a16:creationId xmlns:a16="http://schemas.microsoft.com/office/drawing/2014/main" id="{585AB82B-10CB-433B-A73F-C1E77C75F32C}"/>
              </a:ext>
            </a:extLst>
          </p:cNvPr>
          <p:cNvSpPr/>
          <p:nvPr/>
        </p:nvSpPr>
        <p:spPr>
          <a:xfrm>
            <a:off x="4513349" y="673041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3" name="Pravokutnik: nakošeni 72">
            <a:extLst>
              <a:ext uri="{FF2B5EF4-FFF2-40B4-BE49-F238E27FC236}">
                <a16:creationId xmlns:a16="http://schemas.microsoft.com/office/drawing/2014/main" id="{89AD4228-AF90-4092-AE41-34BC7F2DBE4D}"/>
              </a:ext>
            </a:extLst>
          </p:cNvPr>
          <p:cNvSpPr/>
          <p:nvPr/>
        </p:nvSpPr>
        <p:spPr>
          <a:xfrm>
            <a:off x="5135474" y="674759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4" name="Pravokutnik: nakošeni 73">
            <a:extLst>
              <a:ext uri="{FF2B5EF4-FFF2-40B4-BE49-F238E27FC236}">
                <a16:creationId xmlns:a16="http://schemas.microsoft.com/office/drawing/2014/main" id="{58ED7CAB-1348-4243-AD0F-82931D219B85}"/>
              </a:ext>
            </a:extLst>
          </p:cNvPr>
          <p:cNvSpPr/>
          <p:nvPr/>
        </p:nvSpPr>
        <p:spPr>
          <a:xfrm>
            <a:off x="3269099" y="67912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5" name="TekstniOkvir 74">
            <a:extLst>
              <a:ext uri="{FF2B5EF4-FFF2-40B4-BE49-F238E27FC236}">
                <a16:creationId xmlns:a16="http://schemas.microsoft.com/office/drawing/2014/main" id="{F28B6367-1517-4464-8A47-D93290073AA6}"/>
              </a:ext>
            </a:extLst>
          </p:cNvPr>
          <p:cNvSpPr txBox="1"/>
          <p:nvPr/>
        </p:nvSpPr>
        <p:spPr>
          <a:xfrm>
            <a:off x="3382458" y="69456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76" name="TekstniOkvir 75">
            <a:extLst>
              <a:ext uri="{FF2B5EF4-FFF2-40B4-BE49-F238E27FC236}">
                <a16:creationId xmlns:a16="http://schemas.microsoft.com/office/drawing/2014/main" id="{0F3C6EA7-A670-484A-9E0F-0B5ADE09B497}"/>
              </a:ext>
            </a:extLst>
          </p:cNvPr>
          <p:cNvSpPr txBox="1"/>
          <p:nvPr/>
        </p:nvSpPr>
        <p:spPr>
          <a:xfrm>
            <a:off x="4608002" y="693619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77" name="TekstniOkvir 76">
            <a:extLst>
              <a:ext uri="{FF2B5EF4-FFF2-40B4-BE49-F238E27FC236}">
                <a16:creationId xmlns:a16="http://schemas.microsoft.com/office/drawing/2014/main" id="{69608B79-7A55-450C-846C-428519E06987}"/>
              </a:ext>
            </a:extLst>
          </p:cNvPr>
          <p:cNvSpPr txBox="1"/>
          <p:nvPr/>
        </p:nvSpPr>
        <p:spPr>
          <a:xfrm>
            <a:off x="3995230" y="695499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78" name="TekstniOkvir 77">
            <a:extLst>
              <a:ext uri="{FF2B5EF4-FFF2-40B4-BE49-F238E27FC236}">
                <a16:creationId xmlns:a16="http://schemas.microsoft.com/office/drawing/2014/main" id="{F30EF884-3ED7-49C8-8C78-1D6959EF4F35}"/>
              </a:ext>
            </a:extLst>
          </p:cNvPr>
          <p:cNvSpPr txBox="1"/>
          <p:nvPr/>
        </p:nvSpPr>
        <p:spPr>
          <a:xfrm>
            <a:off x="5220774" y="692678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79" name="Pravokutnik: nakošeni 78">
            <a:extLst>
              <a:ext uri="{FF2B5EF4-FFF2-40B4-BE49-F238E27FC236}">
                <a16:creationId xmlns:a16="http://schemas.microsoft.com/office/drawing/2014/main" id="{3A682194-309C-4282-B9E8-6EB46DE43BEC}"/>
              </a:ext>
            </a:extLst>
          </p:cNvPr>
          <p:cNvSpPr/>
          <p:nvPr/>
        </p:nvSpPr>
        <p:spPr>
          <a:xfrm>
            <a:off x="5757599" y="673901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1" name="Pravokutnik: nakošeni 80">
            <a:extLst>
              <a:ext uri="{FF2B5EF4-FFF2-40B4-BE49-F238E27FC236}">
                <a16:creationId xmlns:a16="http://schemas.microsoft.com/office/drawing/2014/main" id="{EA99F9DE-4C1B-412F-9EFE-C5A179C8CB58}"/>
              </a:ext>
            </a:extLst>
          </p:cNvPr>
          <p:cNvSpPr/>
          <p:nvPr/>
        </p:nvSpPr>
        <p:spPr>
          <a:xfrm>
            <a:off x="6377397" y="672419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2" name="TekstniOkvir 81">
            <a:extLst>
              <a:ext uri="{FF2B5EF4-FFF2-40B4-BE49-F238E27FC236}">
                <a16:creationId xmlns:a16="http://schemas.microsoft.com/office/drawing/2014/main" id="{D7887C12-21A3-4814-A782-BA4A0003291F}"/>
              </a:ext>
            </a:extLst>
          </p:cNvPr>
          <p:cNvSpPr txBox="1"/>
          <p:nvPr/>
        </p:nvSpPr>
        <p:spPr>
          <a:xfrm>
            <a:off x="5833546" y="69079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83" name="TekstniOkvir 82">
            <a:extLst>
              <a:ext uri="{FF2B5EF4-FFF2-40B4-BE49-F238E27FC236}">
                <a16:creationId xmlns:a16="http://schemas.microsoft.com/office/drawing/2014/main" id="{83DC3882-E0A8-4A59-A180-54BF74D17578}"/>
              </a:ext>
            </a:extLst>
          </p:cNvPr>
          <p:cNvSpPr txBox="1"/>
          <p:nvPr/>
        </p:nvSpPr>
        <p:spPr>
          <a:xfrm>
            <a:off x="6446318" y="691737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85" name="Pravokutnik: nakošeni 84">
            <a:extLst>
              <a:ext uri="{FF2B5EF4-FFF2-40B4-BE49-F238E27FC236}">
                <a16:creationId xmlns:a16="http://schemas.microsoft.com/office/drawing/2014/main" id="{5B410B1C-7F45-41E2-9F7D-AE6E82ADE421}"/>
              </a:ext>
            </a:extLst>
          </p:cNvPr>
          <p:cNvSpPr/>
          <p:nvPr/>
        </p:nvSpPr>
        <p:spPr>
          <a:xfrm>
            <a:off x="3282221" y="527747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6" name="Pravokutnik: nakošeni 85">
            <a:extLst>
              <a:ext uri="{FF2B5EF4-FFF2-40B4-BE49-F238E27FC236}">
                <a16:creationId xmlns:a16="http://schemas.microsoft.com/office/drawing/2014/main" id="{7FDEE62E-D4D7-49B7-8C1F-EBC6ACA889A5}"/>
              </a:ext>
            </a:extLst>
          </p:cNvPr>
          <p:cNvSpPr/>
          <p:nvPr/>
        </p:nvSpPr>
        <p:spPr>
          <a:xfrm>
            <a:off x="3904346" y="527833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7" name="Pravokutnik: nakošeni 86">
            <a:extLst>
              <a:ext uri="{FF2B5EF4-FFF2-40B4-BE49-F238E27FC236}">
                <a16:creationId xmlns:a16="http://schemas.microsoft.com/office/drawing/2014/main" id="{97664362-0C37-4D83-BAC1-0BF1D084F463}"/>
              </a:ext>
            </a:extLst>
          </p:cNvPr>
          <p:cNvSpPr/>
          <p:nvPr/>
        </p:nvSpPr>
        <p:spPr>
          <a:xfrm>
            <a:off x="4526471" y="528005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0" name="TekstniOkvir 89">
            <a:extLst>
              <a:ext uri="{FF2B5EF4-FFF2-40B4-BE49-F238E27FC236}">
                <a16:creationId xmlns:a16="http://schemas.microsoft.com/office/drawing/2014/main" id="{A4423567-BD64-4271-B765-4FD48D5C9856}"/>
              </a:ext>
            </a:extLst>
          </p:cNvPr>
          <p:cNvSpPr txBox="1"/>
          <p:nvPr/>
        </p:nvSpPr>
        <p:spPr>
          <a:xfrm>
            <a:off x="3998999" y="529891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91" name="TekstniOkvir 90">
            <a:extLst>
              <a:ext uri="{FF2B5EF4-FFF2-40B4-BE49-F238E27FC236}">
                <a16:creationId xmlns:a16="http://schemas.microsoft.com/office/drawing/2014/main" id="{01FC3117-2878-4D1A-B5BB-D608698CB4F1}"/>
              </a:ext>
            </a:extLst>
          </p:cNvPr>
          <p:cNvSpPr txBox="1"/>
          <p:nvPr/>
        </p:nvSpPr>
        <p:spPr>
          <a:xfrm>
            <a:off x="3386227" y="530079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92" name="TekstniOkvir 91">
            <a:extLst>
              <a:ext uri="{FF2B5EF4-FFF2-40B4-BE49-F238E27FC236}">
                <a16:creationId xmlns:a16="http://schemas.microsoft.com/office/drawing/2014/main" id="{C4363008-C23B-41AD-9975-B57BEA38A7C6}"/>
              </a:ext>
            </a:extLst>
          </p:cNvPr>
          <p:cNvSpPr txBox="1"/>
          <p:nvPr/>
        </p:nvSpPr>
        <p:spPr>
          <a:xfrm>
            <a:off x="4611771" y="5297975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93" name="Pravokutnik: nakošeni 92">
            <a:extLst>
              <a:ext uri="{FF2B5EF4-FFF2-40B4-BE49-F238E27FC236}">
                <a16:creationId xmlns:a16="http://schemas.microsoft.com/office/drawing/2014/main" id="{4080BF26-5726-40FB-AF0C-1339AC40A0C4}"/>
              </a:ext>
            </a:extLst>
          </p:cNvPr>
          <p:cNvSpPr/>
          <p:nvPr/>
        </p:nvSpPr>
        <p:spPr>
          <a:xfrm>
            <a:off x="5148596" y="527919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4" name="Pravokutnik: nakošeni 93">
            <a:extLst>
              <a:ext uri="{FF2B5EF4-FFF2-40B4-BE49-F238E27FC236}">
                <a16:creationId xmlns:a16="http://schemas.microsoft.com/office/drawing/2014/main" id="{7F037C0F-3A75-42D2-9A6B-5A381712E1EF}"/>
              </a:ext>
            </a:extLst>
          </p:cNvPr>
          <p:cNvSpPr/>
          <p:nvPr/>
        </p:nvSpPr>
        <p:spPr>
          <a:xfrm>
            <a:off x="6411989" y="428757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5" name="Pravokutnik: nakošeni 94">
            <a:extLst>
              <a:ext uri="{FF2B5EF4-FFF2-40B4-BE49-F238E27FC236}">
                <a16:creationId xmlns:a16="http://schemas.microsoft.com/office/drawing/2014/main" id="{71FE4E98-992C-49A4-9956-91CCC782E427}"/>
              </a:ext>
            </a:extLst>
          </p:cNvPr>
          <p:cNvSpPr/>
          <p:nvPr/>
        </p:nvSpPr>
        <p:spPr>
          <a:xfrm>
            <a:off x="5805591" y="427867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6" name="TekstniOkvir 95">
            <a:extLst>
              <a:ext uri="{FF2B5EF4-FFF2-40B4-BE49-F238E27FC236}">
                <a16:creationId xmlns:a16="http://schemas.microsoft.com/office/drawing/2014/main" id="{E1EB0294-D4F3-4A04-BCA5-D87A5A05779D}"/>
              </a:ext>
            </a:extLst>
          </p:cNvPr>
          <p:cNvSpPr txBox="1"/>
          <p:nvPr/>
        </p:nvSpPr>
        <p:spPr>
          <a:xfrm>
            <a:off x="5224543" y="529609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7" name="TekstniOkvir 96">
            <a:extLst>
              <a:ext uri="{FF2B5EF4-FFF2-40B4-BE49-F238E27FC236}">
                <a16:creationId xmlns:a16="http://schemas.microsoft.com/office/drawing/2014/main" id="{AC05763E-FE81-4E8C-95C9-E51F1767F18B}"/>
              </a:ext>
            </a:extLst>
          </p:cNvPr>
          <p:cNvSpPr txBox="1"/>
          <p:nvPr/>
        </p:nvSpPr>
        <p:spPr>
          <a:xfrm>
            <a:off x="5831057" y="4308850"/>
            <a:ext cx="58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NJ</a:t>
            </a:r>
          </a:p>
        </p:txBody>
      </p:sp>
      <p:sp>
        <p:nvSpPr>
          <p:cNvPr id="98" name="TekstniOkvir 97">
            <a:extLst>
              <a:ext uri="{FF2B5EF4-FFF2-40B4-BE49-F238E27FC236}">
                <a16:creationId xmlns:a16="http://schemas.microsoft.com/office/drawing/2014/main" id="{7F01D962-D079-4C23-925F-60402CE4D6A0}"/>
              </a:ext>
            </a:extLst>
          </p:cNvPr>
          <p:cNvSpPr txBox="1"/>
          <p:nvPr/>
        </p:nvSpPr>
        <p:spPr>
          <a:xfrm>
            <a:off x="6469230" y="4306968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99" name="Pravokutnik: nakošeni 98">
            <a:extLst>
              <a:ext uri="{FF2B5EF4-FFF2-40B4-BE49-F238E27FC236}">
                <a16:creationId xmlns:a16="http://schemas.microsoft.com/office/drawing/2014/main" id="{3AD6F49F-B781-40C6-B82B-90304F458684}"/>
              </a:ext>
            </a:extLst>
          </p:cNvPr>
          <p:cNvSpPr/>
          <p:nvPr/>
        </p:nvSpPr>
        <p:spPr>
          <a:xfrm>
            <a:off x="4529842" y="169474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0" name="Pravokutnik: nakošeni 99">
            <a:extLst>
              <a:ext uri="{FF2B5EF4-FFF2-40B4-BE49-F238E27FC236}">
                <a16:creationId xmlns:a16="http://schemas.microsoft.com/office/drawing/2014/main" id="{6630CD41-34C4-4230-9623-E6499D9634FE}"/>
              </a:ext>
            </a:extLst>
          </p:cNvPr>
          <p:cNvSpPr/>
          <p:nvPr/>
        </p:nvSpPr>
        <p:spPr>
          <a:xfrm>
            <a:off x="5151967" y="169560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1" name="Pravokutnik: nakošeni 100">
            <a:extLst>
              <a:ext uri="{FF2B5EF4-FFF2-40B4-BE49-F238E27FC236}">
                <a16:creationId xmlns:a16="http://schemas.microsoft.com/office/drawing/2014/main" id="{9C028AC4-122B-4A26-A8A3-196553E16E45}"/>
              </a:ext>
            </a:extLst>
          </p:cNvPr>
          <p:cNvSpPr/>
          <p:nvPr/>
        </p:nvSpPr>
        <p:spPr>
          <a:xfrm>
            <a:off x="5774092" y="1697323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2" name="Pravokutnik: nakošeni 101">
            <a:extLst>
              <a:ext uri="{FF2B5EF4-FFF2-40B4-BE49-F238E27FC236}">
                <a16:creationId xmlns:a16="http://schemas.microsoft.com/office/drawing/2014/main" id="{2E70C74D-C607-44D8-A30B-26FC871F9604}"/>
              </a:ext>
            </a:extLst>
          </p:cNvPr>
          <p:cNvSpPr/>
          <p:nvPr/>
        </p:nvSpPr>
        <p:spPr>
          <a:xfrm>
            <a:off x="3907717" y="169216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3" name="TekstniOkvir 102">
            <a:extLst>
              <a:ext uri="{FF2B5EF4-FFF2-40B4-BE49-F238E27FC236}">
                <a16:creationId xmlns:a16="http://schemas.microsoft.com/office/drawing/2014/main" id="{BA70206E-A00C-4A75-9E39-E9A13A44F1A5}"/>
              </a:ext>
            </a:extLst>
          </p:cNvPr>
          <p:cNvSpPr txBox="1"/>
          <p:nvPr/>
        </p:nvSpPr>
        <p:spPr>
          <a:xfrm>
            <a:off x="4021076" y="1717124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104" name="TekstniOkvir 103">
            <a:extLst>
              <a:ext uri="{FF2B5EF4-FFF2-40B4-BE49-F238E27FC236}">
                <a16:creationId xmlns:a16="http://schemas.microsoft.com/office/drawing/2014/main" id="{49C418C8-9C3F-4087-AB81-D1B6217D3024}"/>
              </a:ext>
            </a:extLst>
          </p:cNvPr>
          <p:cNvSpPr txBox="1"/>
          <p:nvPr/>
        </p:nvSpPr>
        <p:spPr>
          <a:xfrm>
            <a:off x="5246620" y="171618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105" name="TekstniOkvir 104">
            <a:extLst>
              <a:ext uri="{FF2B5EF4-FFF2-40B4-BE49-F238E27FC236}">
                <a16:creationId xmlns:a16="http://schemas.microsoft.com/office/drawing/2014/main" id="{2DE64E98-6B86-49BA-AE36-0AEFB89951B8}"/>
              </a:ext>
            </a:extLst>
          </p:cNvPr>
          <p:cNvSpPr txBox="1"/>
          <p:nvPr/>
        </p:nvSpPr>
        <p:spPr>
          <a:xfrm>
            <a:off x="4633848" y="171806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106" name="TekstniOkvir 105">
            <a:extLst>
              <a:ext uri="{FF2B5EF4-FFF2-40B4-BE49-F238E27FC236}">
                <a16:creationId xmlns:a16="http://schemas.microsoft.com/office/drawing/2014/main" id="{03C03B9E-E041-49D2-A036-31BB54747C99}"/>
              </a:ext>
            </a:extLst>
          </p:cNvPr>
          <p:cNvSpPr txBox="1"/>
          <p:nvPr/>
        </p:nvSpPr>
        <p:spPr>
          <a:xfrm>
            <a:off x="5859392" y="1715242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107" name="Pravokutnik: nakošeni 106">
            <a:extLst>
              <a:ext uri="{FF2B5EF4-FFF2-40B4-BE49-F238E27FC236}">
                <a16:creationId xmlns:a16="http://schemas.microsoft.com/office/drawing/2014/main" id="{A60CF2D0-130C-49AC-8BEA-293D63FA1DBF}"/>
              </a:ext>
            </a:extLst>
          </p:cNvPr>
          <p:cNvSpPr/>
          <p:nvPr/>
        </p:nvSpPr>
        <p:spPr>
          <a:xfrm>
            <a:off x="6396217" y="169646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9" name="Pravokutnik: nakošeni 108">
            <a:extLst>
              <a:ext uri="{FF2B5EF4-FFF2-40B4-BE49-F238E27FC236}">
                <a16:creationId xmlns:a16="http://schemas.microsoft.com/office/drawing/2014/main" id="{FDEDADB8-79E6-44D7-AD43-1E27A3937F93}"/>
              </a:ext>
            </a:extLst>
          </p:cNvPr>
          <p:cNvSpPr/>
          <p:nvPr/>
        </p:nvSpPr>
        <p:spPr>
          <a:xfrm>
            <a:off x="7018342" y="169388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0" name="TekstniOkvir 109">
            <a:extLst>
              <a:ext uri="{FF2B5EF4-FFF2-40B4-BE49-F238E27FC236}">
                <a16:creationId xmlns:a16="http://schemas.microsoft.com/office/drawing/2014/main" id="{DB7E19E7-3642-4732-BB7C-AF6238614A17}"/>
              </a:ext>
            </a:extLst>
          </p:cNvPr>
          <p:cNvSpPr txBox="1"/>
          <p:nvPr/>
        </p:nvSpPr>
        <p:spPr>
          <a:xfrm>
            <a:off x="6472164" y="171336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111" name="TekstniOkvir 110">
            <a:extLst>
              <a:ext uri="{FF2B5EF4-FFF2-40B4-BE49-F238E27FC236}">
                <a16:creationId xmlns:a16="http://schemas.microsoft.com/office/drawing/2014/main" id="{1D716C60-6D0F-4708-A575-AA7B0A359603}"/>
              </a:ext>
            </a:extLst>
          </p:cNvPr>
          <p:cNvSpPr txBox="1"/>
          <p:nvPr/>
        </p:nvSpPr>
        <p:spPr>
          <a:xfrm>
            <a:off x="7084936" y="1714301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13" name="Pravokutnik: nakošeni 112">
            <a:extLst>
              <a:ext uri="{FF2B5EF4-FFF2-40B4-BE49-F238E27FC236}">
                <a16:creationId xmlns:a16="http://schemas.microsoft.com/office/drawing/2014/main" id="{3C9F8A15-BE25-4B19-8857-59F29AB11738}"/>
              </a:ext>
            </a:extLst>
          </p:cNvPr>
          <p:cNvSpPr/>
          <p:nvPr/>
        </p:nvSpPr>
        <p:spPr>
          <a:xfrm>
            <a:off x="3300124" y="2216657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4" name="Pravokutnik: nakošeni 113">
            <a:extLst>
              <a:ext uri="{FF2B5EF4-FFF2-40B4-BE49-F238E27FC236}">
                <a16:creationId xmlns:a16="http://schemas.microsoft.com/office/drawing/2014/main" id="{54DD95F9-4F4F-4580-94F8-ADD4A0CBEF2F}"/>
              </a:ext>
            </a:extLst>
          </p:cNvPr>
          <p:cNvSpPr/>
          <p:nvPr/>
        </p:nvSpPr>
        <p:spPr>
          <a:xfrm>
            <a:off x="3922249" y="2217517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5" name="Pravokutnik: nakošeni 114">
            <a:extLst>
              <a:ext uri="{FF2B5EF4-FFF2-40B4-BE49-F238E27FC236}">
                <a16:creationId xmlns:a16="http://schemas.microsoft.com/office/drawing/2014/main" id="{E6B61767-35AE-4D96-9A27-C1B237468054}"/>
              </a:ext>
            </a:extLst>
          </p:cNvPr>
          <p:cNvSpPr/>
          <p:nvPr/>
        </p:nvSpPr>
        <p:spPr>
          <a:xfrm>
            <a:off x="4544374" y="221923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6" name="Pravokutnik: nakošeni 115">
            <a:extLst>
              <a:ext uri="{FF2B5EF4-FFF2-40B4-BE49-F238E27FC236}">
                <a16:creationId xmlns:a16="http://schemas.microsoft.com/office/drawing/2014/main" id="{3C9B676D-287D-4B98-B8CD-DA9AD4EE9045}"/>
              </a:ext>
            </a:extLst>
          </p:cNvPr>
          <p:cNvSpPr/>
          <p:nvPr/>
        </p:nvSpPr>
        <p:spPr>
          <a:xfrm>
            <a:off x="2677999" y="2214077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7" name="TekstniOkvir 116">
            <a:extLst>
              <a:ext uri="{FF2B5EF4-FFF2-40B4-BE49-F238E27FC236}">
                <a16:creationId xmlns:a16="http://schemas.microsoft.com/office/drawing/2014/main" id="{56A140F3-22E9-498A-AB1E-A4DA3334365E}"/>
              </a:ext>
            </a:extLst>
          </p:cNvPr>
          <p:cNvSpPr txBox="1"/>
          <p:nvPr/>
        </p:nvSpPr>
        <p:spPr>
          <a:xfrm>
            <a:off x="2791358" y="223903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18" name="TekstniOkvir 117">
            <a:extLst>
              <a:ext uri="{FF2B5EF4-FFF2-40B4-BE49-F238E27FC236}">
                <a16:creationId xmlns:a16="http://schemas.microsoft.com/office/drawing/2014/main" id="{C2029F3E-739B-4D48-9864-6027F4008087}"/>
              </a:ext>
            </a:extLst>
          </p:cNvPr>
          <p:cNvSpPr txBox="1"/>
          <p:nvPr/>
        </p:nvSpPr>
        <p:spPr>
          <a:xfrm>
            <a:off x="4016902" y="2238095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19" name="TekstniOkvir 118">
            <a:extLst>
              <a:ext uri="{FF2B5EF4-FFF2-40B4-BE49-F238E27FC236}">
                <a16:creationId xmlns:a16="http://schemas.microsoft.com/office/drawing/2014/main" id="{8F012C31-5342-4778-AF95-0061CF6357A8}"/>
              </a:ext>
            </a:extLst>
          </p:cNvPr>
          <p:cNvSpPr txBox="1"/>
          <p:nvPr/>
        </p:nvSpPr>
        <p:spPr>
          <a:xfrm>
            <a:off x="3404130" y="2239975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120" name="TekstniOkvir 119">
            <a:extLst>
              <a:ext uri="{FF2B5EF4-FFF2-40B4-BE49-F238E27FC236}">
                <a16:creationId xmlns:a16="http://schemas.microsoft.com/office/drawing/2014/main" id="{AFA2D7FA-9881-4A4F-AA9A-773BCA31B0ED}"/>
              </a:ext>
            </a:extLst>
          </p:cNvPr>
          <p:cNvSpPr txBox="1"/>
          <p:nvPr/>
        </p:nvSpPr>
        <p:spPr>
          <a:xfrm>
            <a:off x="4629674" y="2237154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121" name="Pravokutnik: nakošeni 120">
            <a:extLst>
              <a:ext uri="{FF2B5EF4-FFF2-40B4-BE49-F238E27FC236}">
                <a16:creationId xmlns:a16="http://schemas.microsoft.com/office/drawing/2014/main" id="{4B632407-4552-44D5-A1DA-7F9B8411920B}"/>
              </a:ext>
            </a:extLst>
          </p:cNvPr>
          <p:cNvSpPr/>
          <p:nvPr/>
        </p:nvSpPr>
        <p:spPr>
          <a:xfrm>
            <a:off x="5166499" y="2218377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2" name="Pravokutnik: nakošeni 121">
            <a:extLst>
              <a:ext uri="{FF2B5EF4-FFF2-40B4-BE49-F238E27FC236}">
                <a16:creationId xmlns:a16="http://schemas.microsoft.com/office/drawing/2014/main" id="{CE695BC7-3466-48FD-B46B-B842AE5E9D11}"/>
              </a:ext>
            </a:extLst>
          </p:cNvPr>
          <p:cNvSpPr/>
          <p:nvPr/>
        </p:nvSpPr>
        <p:spPr>
          <a:xfrm>
            <a:off x="5788624" y="2215797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3" name="TekstniOkvir 122">
            <a:extLst>
              <a:ext uri="{FF2B5EF4-FFF2-40B4-BE49-F238E27FC236}">
                <a16:creationId xmlns:a16="http://schemas.microsoft.com/office/drawing/2014/main" id="{A013394C-64E3-46D3-A163-36CCF8BD71C2}"/>
              </a:ext>
            </a:extLst>
          </p:cNvPr>
          <p:cNvSpPr txBox="1"/>
          <p:nvPr/>
        </p:nvSpPr>
        <p:spPr>
          <a:xfrm>
            <a:off x="5242446" y="2235272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24" name="TekstniOkvir 123">
            <a:extLst>
              <a:ext uri="{FF2B5EF4-FFF2-40B4-BE49-F238E27FC236}">
                <a16:creationId xmlns:a16="http://schemas.microsoft.com/office/drawing/2014/main" id="{48051DCF-1F5A-4AA5-9112-6038C27749B0}"/>
              </a:ext>
            </a:extLst>
          </p:cNvPr>
          <p:cNvSpPr txBox="1"/>
          <p:nvPr/>
        </p:nvSpPr>
        <p:spPr>
          <a:xfrm>
            <a:off x="5855218" y="223621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125" name="Pravokutnik: nakošeni 124">
            <a:extLst>
              <a:ext uri="{FF2B5EF4-FFF2-40B4-BE49-F238E27FC236}">
                <a16:creationId xmlns:a16="http://schemas.microsoft.com/office/drawing/2014/main" id="{59DABE9C-5B9A-4B28-BDDA-2A55F5937C1E}"/>
              </a:ext>
            </a:extLst>
          </p:cNvPr>
          <p:cNvSpPr/>
          <p:nvPr/>
        </p:nvSpPr>
        <p:spPr>
          <a:xfrm>
            <a:off x="6418150" y="2213909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6" name="TekstniOkvir 125">
            <a:extLst>
              <a:ext uri="{FF2B5EF4-FFF2-40B4-BE49-F238E27FC236}">
                <a16:creationId xmlns:a16="http://schemas.microsoft.com/office/drawing/2014/main" id="{3B0101CA-FDA0-4737-A788-9FA343FBCE77}"/>
              </a:ext>
            </a:extLst>
          </p:cNvPr>
          <p:cNvSpPr txBox="1"/>
          <p:nvPr/>
        </p:nvSpPr>
        <p:spPr>
          <a:xfrm>
            <a:off x="6484744" y="2234325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127" name="Pravokutnik: nakošeni 126">
            <a:extLst>
              <a:ext uri="{FF2B5EF4-FFF2-40B4-BE49-F238E27FC236}">
                <a16:creationId xmlns:a16="http://schemas.microsoft.com/office/drawing/2014/main" id="{EFDCA86E-8C84-4539-B238-E04E010AA205}"/>
              </a:ext>
            </a:extLst>
          </p:cNvPr>
          <p:cNvSpPr/>
          <p:nvPr/>
        </p:nvSpPr>
        <p:spPr>
          <a:xfrm>
            <a:off x="5177036" y="272820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8" name="Pravokutnik: nakošeni 127">
            <a:extLst>
              <a:ext uri="{FF2B5EF4-FFF2-40B4-BE49-F238E27FC236}">
                <a16:creationId xmlns:a16="http://schemas.microsoft.com/office/drawing/2014/main" id="{47CAE49F-A2E8-4A32-A9D6-2C8A44AEB9D3}"/>
              </a:ext>
            </a:extLst>
          </p:cNvPr>
          <p:cNvSpPr/>
          <p:nvPr/>
        </p:nvSpPr>
        <p:spPr>
          <a:xfrm>
            <a:off x="5799161" y="272906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9" name="Pravokutnik: nakošeni 128">
            <a:extLst>
              <a:ext uri="{FF2B5EF4-FFF2-40B4-BE49-F238E27FC236}">
                <a16:creationId xmlns:a16="http://schemas.microsoft.com/office/drawing/2014/main" id="{8474849B-3CFA-4D38-B0A7-886A2E99A978}"/>
              </a:ext>
            </a:extLst>
          </p:cNvPr>
          <p:cNvSpPr/>
          <p:nvPr/>
        </p:nvSpPr>
        <p:spPr>
          <a:xfrm>
            <a:off x="6421286" y="273078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0" name="Pravokutnik: nakošeni 129">
            <a:extLst>
              <a:ext uri="{FF2B5EF4-FFF2-40B4-BE49-F238E27FC236}">
                <a16:creationId xmlns:a16="http://schemas.microsoft.com/office/drawing/2014/main" id="{FE9C7672-B046-42BF-86EE-1C15C3EB211B}"/>
              </a:ext>
            </a:extLst>
          </p:cNvPr>
          <p:cNvSpPr/>
          <p:nvPr/>
        </p:nvSpPr>
        <p:spPr>
          <a:xfrm>
            <a:off x="4554911" y="272562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1" name="TekstniOkvir 130">
            <a:extLst>
              <a:ext uri="{FF2B5EF4-FFF2-40B4-BE49-F238E27FC236}">
                <a16:creationId xmlns:a16="http://schemas.microsoft.com/office/drawing/2014/main" id="{2D7E8752-DD18-488C-9EAE-A0C03001B468}"/>
              </a:ext>
            </a:extLst>
          </p:cNvPr>
          <p:cNvSpPr txBox="1"/>
          <p:nvPr/>
        </p:nvSpPr>
        <p:spPr>
          <a:xfrm>
            <a:off x="4668270" y="275058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132" name="TekstniOkvir 131">
            <a:extLst>
              <a:ext uri="{FF2B5EF4-FFF2-40B4-BE49-F238E27FC236}">
                <a16:creationId xmlns:a16="http://schemas.microsoft.com/office/drawing/2014/main" id="{6E2E2D1A-77C2-4A76-AF13-AB4FA0C19B93}"/>
              </a:ext>
            </a:extLst>
          </p:cNvPr>
          <p:cNvSpPr txBox="1"/>
          <p:nvPr/>
        </p:nvSpPr>
        <p:spPr>
          <a:xfrm>
            <a:off x="5893814" y="2749642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33" name="TekstniOkvir 132">
            <a:extLst>
              <a:ext uri="{FF2B5EF4-FFF2-40B4-BE49-F238E27FC236}">
                <a16:creationId xmlns:a16="http://schemas.microsoft.com/office/drawing/2014/main" id="{71A6DB4E-1BA5-40BD-96A3-0AF9339B5399}"/>
              </a:ext>
            </a:extLst>
          </p:cNvPr>
          <p:cNvSpPr txBox="1"/>
          <p:nvPr/>
        </p:nvSpPr>
        <p:spPr>
          <a:xfrm>
            <a:off x="5281042" y="2751522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134" name="TekstniOkvir 133">
            <a:extLst>
              <a:ext uri="{FF2B5EF4-FFF2-40B4-BE49-F238E27FC236}">
                <a16:creationId xmlns:a16="http://schemas.microsoft.com/office/drawing/2014/main" id="{77F8A0ED-2F3B-46C5-96E7-16126BBEF53B}"/>
              </a:ext>
            </a:extLst>
          </p:cNvPr>
          <p:cNvSpPr txBox="1"/>
          <p:nvPr/>
        </p:nvSpPr>
        <p:spPr>
          <a:xfrm>
            <a:off x="6506586" y="2748701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39" name="Pravokutnik: nakošeni 138">
            <a:extLst>
              <a:ext uri="{FF2B5EF4-FFF2-40B4-BE49-F238E27FC236}">
                <a16:creationId xmlns:a16="http://schemas.microsoft.com/office/drawing/2014/main" id="{656C9FC4-6F5F-4C40-B634-524648547EC3}"/>
              </a:ext>
            </a:extLst>
          </p:cNvPr>
          <p:cNvSpPr/>
          <p:nvPr/>
        </p:nvSpPr>
        <p:spPr>
          <a:xfrm>
            <a:off x="3307526" y="324593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0" name="Pravokutnik: nakošeni 139">
            <a:extLst>
              <a:ext uri="{FF2B5EF4-FFF2-40B4-BE49-F238E27FC236}">
                <a16:creationId xmlns:a16="http://schemas.microsoft.com/office/drawing/2014/main" id="{3ACD3369-8E02-428F-8CD0-7BC42BFAE7F0}"/>
              </a:ext>
            </a:extLst>
          </p:cNvPr>
          <p:cNvSpPr/>
          <p:nvPr/>
        </p:nvSpPr>
        <p:spPr>
          <a:xfrm>
            <a:off x="3929651" y="324679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1" name="Pravokutnik: nakošeni 140">
            <a:extLst>
              <a:ext uri="{FF2B5EF4-FFF2-40B4-BE49-F238E27FC236}">
                <a16:creationId xmlns:a16="http://schemas.microsoft.com/office/drawing/2014/main" id="{9559B1E4-73B4-4393-A6C6-875948C88E87}"/>
              </a:ext>
            </a:extLst>
          </p:cNvPr>
          <p:cNvSpPr/>
          <p:nvPr/>
        </p:nvSpPr>
        <p:spPr>
          <a:xfrm>
            <a:off x="4551776" y="324851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2" name="Pravokutnik: nakošeni 141">
            <a:extLst>
              <a:ext uri="{FF2B5EF4-FFF2-40B4-BE49-F238E27FC236}">
                <a16:creationId xmlns:a16="http://schemas.microsoft.com/office/drawing/2014/main" id="{D146820C-35B9-4E18-ADD7-1E830539D8D5}"/>
              </a:ext>
            </a:extLst>
          </p:cNvPr>
          <p:cNvSpPr/>
          <p:nvPr/>
        </p:nvSpPr>
        <p:spPr>
          <a:xfrm>
            <a:off x="2685401" y="324335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3" name="TekstniOkvir 142">
            <a:extLst>
              <a:ext uri="{FF2B5EF4-FFF2-40B4-BE49-F238E27FC236}">
                <a16:creationId xmlns:a16="http://schemas.microsoft.com/office/drawing/2014/main" id="{FB38293D-D9AF-4287-8092-A673B91A0E15}"/>
              </a:ext>
            </a:extLst>
          </p:cNvPr>
          <p:cNvSpPr txBox="1"/>
          <p:nvPr/>
        </p:nvSpPr>
        <p:spPr>
          <a:xfrm>
            <a:off x="2798760" y="3268317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144" name="TekstniOkvir 143">
            <a:extLst>
              <a:ext uri="{FF2B5EF4-FFF2-40B4-BE49-F238E27FC236}">
                <a16:creationId xmlns:a16="http://schemas.microsoft.com/office/drawing/2014/main" id="{E088131C-E3F5-4D0C-8391-A3227FB0DBAE}"/>
              </a:ext>
            </a:extLst>
          </p:cNvPr>
          <p:cNvSpPr txBox="1"/>
          <p:nvPr/>
        </p:nvSpPr>
        <p:spPr>
          <a:xfrm>
            <a:off x="4024304" y="326737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</a:t>
            </a:r>
          </a:p>
        </p:txBody>
      </p:sp>
      <p:sp>
        <p:nvSpPr>
          <p:cNvPr id="145" name="TekstniOkvir 144">
            <a:extLst>
              <a:ext uri="{FF2B5EF4-FFF2-40B4-BE49-F238E27FC236}">
                <a16:creationId xmlns:a16="http://schemas.microsoft.com/office/drawing/2014/main" id="{D4F578BB-7DFB-4554-A119-171ACDB8D197}"/>
              </a:ext>
            </a:extLst>
          </p:cNvPr>
          <p:cNvSpPr txBox="1"/>
          <p:nvPr/>
        </p:nvSpPr>
        <p:spPr>
          <a:xfrm>
            <a:off x="3411532" y="326925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46" name="TekstniOkvir 145">
            <a:extLst>
              <a:ext uri="{FF2B5EF4-FFF2-40B4-BE49-F238E27FC236}">
                <a16:creationId xmlns:a16="http://schemas.microsoft.com/office/drawing/2014/main" id="{246E5E44-6231-4A4F-98DF-7089208CD246}"/>
              </a:ext>
            </a:extLst>
          </p:cNvPr>
          <p:cNvSpPr txBox="1"/>
          <p:nvPr/>
        </p:nvSpPr>
        <p:spPr>
          <a:xfrm>
            <a:off x="4637076" y="3266435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147" name="Pravokutnik: nakošeni 146">
            <a:extLst>
              <a:ext uri="{FF2B5EF4-FFF2-40B4-BE49-F238E27FC236}">
                <a16:creationId xmlns:a16="http://schemas.microsoft.com/office/drawing/2014/main" id="{9F7F6CF0-F2F5-475A-9D71-734324587F6F}"/>
              </a:ext>
            </a:extLst>
          </p:cNvPr>
          <p:cNvSpPr/>
          <p:nvPr/>
        </p:nvSpPr>
        <p:spPr>
          <a:xfrm>
            <a:off x="5173901" y="324765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8" name="Pravokutnik: nakošeni 147">
            <a:extLst>
              <a:ext uri="{FF2B5EF4-FFF2-40B4-BE49-F238E27FC236}">
                <a16:creationId xmlns:a16="http://schemas.microsoft.com/office/drawing/2014/main" id="{7459CE40-56E9-425C-B654-B371735C95A9}"/>
              </a:ext>
            </a:extLst>
          </p:cNvPr>
          <p:cNvSpPr/>
          <p:nvPr/>
        </p:nvSpPr>
        <p:spPr>
          <a:xfrm>
            <a:off x="6418150" y="324421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9" name="Pravokutnik: nakošeni 148">
            <a:extLst>
              <a:ext uri="{FF2B5EF4-FFF2-40B4-BE49-F238E27FC236}">
                <a16:creationId xmlns:a16="http://schemas.microsoft.com/office/drawing/2014/main" id="{4E210204-DF63-40E3-BBB0-3E771C2D3A37}"/>
              </a:ext>
            </a:extLst>
          </p:cNvPr>
          <p:cNvSpPr/>
          <p:nvPr/>
        </p:nvSpPr>
        <p:spPr>
          <a:xfrm>
            <a:off x="5796026" y="324507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0" name="TekstniOkvir 149">
            <a:extLst>
              <a:ext uri="{FF2B5EF4-FFF2-40B4-BE49-F238E27FC236}">
                <a16:creationId xmlns:a16="http://schemas.microsoft.com/office/drawing/2014/main" id="{F6398E71-77F4-4316-9633-83F5B0C8ACD7}"/>
              </a:ext>
            </a:extLst>
          </p:cNvPr>
          <p:cNvSpPr txBox="1"/>
          <p:nvPr/>
        </p:nvSpPr>
        <p:spPr>
          <a:xfrm>
            <a:off x="5249848" y="326455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151" name="TekstniOkvir 150">
            <a:extLst>
              <a:ext uri="{FF2B5EF4-FFF2-40B4-BE49-F238E27FC236}">
                <a16:creationId xmlns:a16="http://schemas.microsoft.com/office/drawing/2014/main" id="{A2AAACF7-E3B9-4829-B643-1E23C1CFF6CE}"/>
              </a:ext>
            </a:extLst>
          </p:cNvPr>
          <p:cNvSpPr txBox="1"/>
          <p:nvPr/>
        </p:nvSpPr>
        <p:spPr>
          <a:xfrm>
            <a:off x="5862620" y="3265494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152" name="TekstniOkvir 151">
            <a:extLst>
              <a:ext uri="{FF2B5EF4-FFF2-40B4-BE49-F238E27FC236}">
                <a16:creationId xmlns:a16="http://schemas.microsoft.com/office/drawing/2014/main" id="{8503410A-0172-4E55-9293-D7CC4019D379}"/>
              </a:ext>
            </a:extLst>
          </p:cNvPr>
          <p:cNvSpPr txBox="1"/>
          <p:nvPr/>
        </p:nvSpPr>
        <p:spPr>
          <a:xfrm>
            <a:off x="6475391" y="3263612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153" name="Pravokutnik: nakošeni 152">
            <a:extLst>
              <a:ext uri="{FF2B5EF4-FFF2-40B4-BE49-F238E27FC236}">
                <a16:creationId xmlns:a16="http://schemas.microsoft.com/office/drawing/2014/main" id="{163786E4-55BA-4ADD-A2E7-AEED2EBE94A0}"/>
              </a:ext>
            </a:extLst>
          </p:cNvPr>
          <p:cNvSpPr/>
          <p:nvPr/>
        </p:nvSpPr>
        <p:spPr>
          <a:xfrm>
            <a:off x="7662953" y="324233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4" name="Pravokutnik: nakošeni 153">
            <a:extLst>
              <a:ext uri="{FF2B5EF4-FFF2-40B4-BE49-F238E27FC236}">
                <a16:creationId xmlns:a16="http://schemas.microsoft.com/office/drawing/2014/main" id="{AA7158A7-9757-4C3D-854F-6DC29606033D}"/>
              </a:ext>
            </a:extLst>
          </p:cNvPr>
          <p:cNvSpPr/>
          <p:nvPr/>
        </p:nvSpPr>
        <p:spPr>
          <a:xfrm>
            <a:off x="7040829" y="324319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5" name="TekstniOkvir 154">
            <a:extLst>
              <a:ext uri="{FF2B5EF4-FFF2-40B4-BE49-F238E27FC236}">
                <a16:creationId xmlns:a16="http://schemas.microsoft.com/office/drawing/2014/main" id="{FF2FD2CC-3E6C-4063-8E8D-2E09D6C35162}"/>
              </a:ext>
            </a:extLst>
          </p:cNvPr>
          <p:cNvSpPr txBox="1"/>
          <p:nvPr/>
        </p:nvSpPr>
        <p:spPr>
          <a:xfrm>
            <a:off x="7107423" y="3263612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56" name="TekstniOkvir 155">
            <a:extLst>
              <a:ext uri="{FF2B5EF4-FFF2-40B4-BE49-F238E27FC236}">
                <a16:creationId xmlns:a16="http://schemas.microsoft.com/office/drawing/2014/main" id="{240F4F0A-E3F9-42E5-995C-F5B9982797DB}"/>
              </a:ext>
            </a:extLst>
          </p:cNvPr>
          <p:cNvSpPr txBox="1"/>
          <p:nvPr/>
        </p:nvSpPr>
        <p:spPr>
          <a:xfrm>
            <a:off x="7720194" y="326173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61" name="Pravokutnik: nakošeni 160">
            <a:extLst>
              <a:ext uri="{FF2B5EF4-FFF2-40B4-BE49-F238E27FC236}">
                <a16:creationId xmlns:a16="http://schemas.microsoft.com/office/drawing/2014/main" id="{50D2BE52-AEE0-48BD-A1C7-7A4A7DA00B21}"/>
              </a:ext>
            </a:extLst>
          </p:cNvPr>
          <p:cNvSpPr/>
          <p:nvPr/>
        </p:nvSpPr>
        <p:spPr>
          <a:xfrm>
            <a:off x="4552329" y="376685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2" name="Pravokutnik: nakošeni 161">
            <a:extLst>
              <a:ext uri="{FF2B5EF4-FFF2-40B4-BE49-F238E27FC236}">
                <a16:creationId xmlns:a16="http://schemas.microsoft.com/office/drawing/2014/main" id="{D1D324A8-8CB2-414C-BFDB-7A8FDC16949B}"/>
              </a:ext>
            </a:extLst>
          </p:cNvPr>
          <p:cNvSpPr/>
          <p:nvPr/>
        </p:nvSpPr>
        <p:spPr>
          <a:xfrm>
            <a:off x="5174454" y="376771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3" name="Pravokutnik: nakošeni 162">
            <a:extLst>
              <a:ext uri="{FF2B5EF4-FFF2-40B4-BE49-F238E27FC236}">
                <a16:creationId xmlns:a16="http://schemas.microsoft.com/office/drawing/2014/main" id="{8A4B3320-C4ED-48BC-8903-6753E3F7DD12}"/>
              </a:ext>
            </a:extLst>
          </p:cNvPr>
          <p:cNvSpPr/>
          <p:nvPr/>
        </p:nvSpPr>
        <p:spPr>
          <a:xfrm>
            <a:off x="5796579" y="376943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4" name="Pravokutnik: nakošeni 163">
            <a:extLst>
              <a:ext uri="{FF2B5EF4-FFF2-40B4-BE49-F238E27FC236}">
                <a16:creationId xmlns:a16="http://schemas.microsoft.com/office/drawing/2014/main" id="{15F3C3DA-A178-4026-8597-CFE473438E5E}"/>
              </a:ext>
            </a:extLst>
          </p:cNvPr>
          <p:cNvSpPr/>
          <p:nvPr/>
        </p:nvSpPr>
        <p:spPr>
          <a:xfrm>
            <a:off x="3930204" y="376427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5" name="TekstniOkvir 164">
            <a:extLst>
              <a:ext uri="{FF2B5EF4-FFF2-40B4-BE49-F238E27FC236}">
                <a16:creationId xmlns:a16="http://schemas.microsoft.com/office/drawing/2014/main" id="{158D7EDE-81C9-4BA7-947D-9FD0786233D9}"/>
              </a:ext>
            </a:extLst>
          </p:cNvPr>
          <p:cNvSpPr txBox="1"/>
          <p:nvPr/>
        </p:nvSpPr>
        <p:spPr>
          <a:xfrm>
            <a:off x="4043563" y="3789237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166" name="TekstniOkvir 165">
            <a:extLst>
              <a:ext uri="{FF2B5EF4-FFF2-40B4-BE49-F238E27FC236}">
                <a16:creationId xmlns:a16="http://schemas.microsoft.com/office/drawing/2014/main" id="{FA0E6858-ECAE-4A91-BF93-2D28C9D44A3A}"/>
              </a:ext>
            </a:extLst>
          </p:cNvPr>
          <p:cNvSpPr txBox="1"/>
          <p:nvPr/>
        </p:nvSpPr>
        <p:spPr>
          <a:xfrm>
            <a:off x="5269107" y="378829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167" name="TekstniOkvir 166">
            <a:extLst>
              <a:ext uri="{FF2B5EF4-FFF2-40B4-BE49-F238E27FC236}">
                <a16:creationId xmlns:a16="http://schemas.microsoft.com/office/drawing/2014/main" id="{AC4F5EFC-86BC-42E8-8F50-A2150D7FD8B7}"/>
              </a:ext>
            </a:extLst>
          </p:cNvPr>
          <p:cNvSpPr txBox="1"/>
          <p:nvPr/>
        </p:nvSpPr>
        <p:spPr>
          <a:xfrm>
            <a:off x="4656335" y="379017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68" name="TekstniOkvir 167">
            <a:extLst>
              <a:ext uri="{FF2B5EF4-FFF2-40B4-BE49-F238E27FC236}">
                <a16:creationId xmlns:a16="http://schemas.microsoft.com/office/drawing/2014/main" id="{35A25E9A-5287-45F9-83D4-6F3DE6CCBB1F}"/>
              </a:ext>
            </a:extLst>
          </p:cNvPr>
          <p:cNvSpPr txBox="1"/>
          <p:nvPr/>
        </p:nvSpPr>
        <p:spPr>
          <a:xfrm>
            <a:off x="5881879" y="3787355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169" name="Pravokutnik: nakošeni 168">
            <a:extLst>
              <a:ext uri="{FF2B5EF4-FFF2-40B4-BE49-F238E27FC236}">
                <a16:creationId xmlns:a16="http://schemas.microsoft.com/office/drawing/2014/main" id="{ED3F6039-C4B0-4B8C-BC60-5BDA685B56D5}"/>
              </a:ext>
            </a:extLst>
          </p:cNvPr>
          <p:cNvSpPr/>
          <p:nvPr/>
        </p:nvSpPr>
        <p:spPr>
          <a:xfrm>
            <a:off x="6418704" y="376857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2" name="TekstniOkvir 171">
            <a:extLst>
              <a:ext uri="{FF2B5EF4-FFF2-40B4-BE49-F238E27FC236}">
                <a16:creationId xmlns:a16="http://schemas.microsoft.com/office/drawing/2014/main" id="{7C721B52-8EF7-4535-9564-C2F05F01D67A}"/>
              </a:ext>
            </a:extLst>
          </p:cNvPr>
          <p:cNvSpPr txBox="1"/>
          <p:nvPr/>
        </p:nvSpPr>
        <p:spPr>
          <a:xfrm>
            <a:off x="6494651" y="378547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75" name="Pravokutnik: nakošeni 174">
            <a:extLst>
              <a:ext uri="{FF2B5EF4-FFF2-40B4-BE49-F238E27FC236}">
                <a16:creationId xmlns:a16="http://schemas.microsoft.com/office/drawing/2014/main" id="{FE6A5C14-0D20-4B7C-BC64-72E223C1A00D}"/>
              </a:ext>
            </a:extLst>
          </p:cNvPr>
          <p:cNvSpPr/>
          <p:nvPr/>
        </p:nvSpPr>
        <p:spPr>
          <a:xfrm>
            <a:off x="2063277" y="427463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6" name="Pravokutnik: nakošeni 175">
            <a:extLst>
              <a:ext uri="{FF2B5EF4-FFF2-40B4-BE49-F238E27FC236}">
                <a16:creationId xmlns:a16="http://schemas.microsoft.com/office/drawing/2014/main" id="{DD5555A0-A61D-4F37-942B-DAA09265E96C}"/>
              </a:ext>
            </a:extLst>
          </p:cNvPr>
          <p:cNvSpPr/>
          <p:nvPr/>
        </p:nvSpPr>
        <p:spPr>
          <a:xfrm>
            <a:off x="2685402" y="427549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7" name="Pravokutnik: nakošeni 176">
            <a:extLst>
              <a:ext uri="{FF2B5EF4-FFF2-40B4-BE49-F238E27FC236}">
                <a16:creationId xmlns:a16="http://schemas.microsoft.com/office/drawing/2014/main" id="{2459CD31-4AD1-4CB5-BCEB-C7D5935A41C3}"/>
              </a:ext>
            </a:extLst>
          </p:cNvPr>
          <p:cNvSpPr/>
          <p:nvPr/>
        </p:nvSpPr>
        <p:spPr>
          <a:xfrm>
            <a:off x="3307527" y="427721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8" name="Pravokutnik: nakošeni 177">
            <a:extLst>
              <a:ext uri="{FF2B5EF4-FFF2-40B4-BE49-F238E27FC236}">
                <a16:creationId xmlns:a16="http://schemas.microsoft.com/office/drawing/2014/main" id="{20412205-DF31-4062-A527-D835E9E2C112}"/>
              </a:ext>
            </a:extLst>
          </p:cNvPr>
          <p:cNvSpPr/>
          <p:nvPr/>
        </p:nvSpPr>
        <p:spPr>
          <a:xfrm>
            <a:off x="1445718" y="427642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9" name="TekstniOkvir 178">
            <a:extLst>
              <a:ext uri="{FF2B5EF4-FFF2-40B4-BE49-F238E27FC236}">
                <a16:creationId xmlns:a16="http://schemas.microsoft.com/office/drawing/2014/main" id="{EED73E52-B170-46B0-83D1-D51754BEBD2B}"/>
              </a:ext>
            </a:extLst>
          </p:cNvPr>
          <p:cNvSpPr txBox="1"/>
          <p:nvPr/>
        </p:nvSpPr>
        <p:spPr>
          <a:xfrm>
            <a:off x="1554511" y="429807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180" name="TekstniOkvir 179">
            <a:extLst>
              <a:ext uri="{FF2B5EF4-FFF2-40B4-BE49-F238E27FC236}">
                <a16:creationId xmlns:a16="http://schemas.microsoft.com/office/drawing/2014/main" id="{66808084-E704-45E6-B58B-73A5266286BB}"/>
              </a:ext>
            </a:extLst>
          </p:cNvPr>
          <p:cNvSpPr txBox="1"/>
          <p:nvPr/>
        </p:nvSpPr>
        <p:spPr>
          <a:xfrm>
            <a:off x="2780055" y="4296074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181" name="TekstniOkvir 180">
            <a:extLst>
              <a:ext uri="{FF2B5EF4-FFF2-40B4-BE49-F238E27FC236}">
                <a16:creationId xmlns:a16="http://schemas.microsoft.com/office/drawing/2014/main" id="{62D8074D-CA26-4425-8178-5ABF49354046}"/>
              </a:ext>
            </a:extLst>
          </p:cNvPr>
          <p:cNvSpPr txBox="1"/>
          <p:nvPr/>
        </p:nvSpPr>
        <p:spPr>
          <a:xfrm>
            <a:off x="2167283" y="4297954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182" name="TekstniOkvir 181">
            <a:extLst>
              <a:ext uri="{FF2B5EF4-FFF2-40B4-BE49-F238E27FC236}">
                <a16:creationId xmlns:a16="http://schemas.microsoft.com/office/drawing/2014/main" id="{B0C674B3-AF1F-43EB-BFC9-191976051191}"/>
              </a:ext>
            </a:extLst>
          </p:cNvPr>
          <p:cNvSpPr txBox="1"/>
          <p:nvPr/>
        </p:nvSpPr>
        <p:spPr>
          <a:xfrm>
            <a:off x="3392827" y="429513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183" name="Pravokutnik: nakošeni 182">
            <a:extLst>
              <a:ext uri="{FF2B5EF4-FFF2-40B4-BE49-F238E27FC236}">
                <a16:creationId xmlns:a16="http://schemas.microsoft.com/office/drawing/2014/main" id="{7A6658FD-1DAA-49B3-9C5A-098ACBE3379F}"/>
              </a:ext>
            </a:extLst>
          </p:cNvPr>
          <p:cNvSpPr/>
          <p:nvPr/>
        </p:nvSpPr>
        <p:spPr>
          <a:xfrm>
            <a:off x="3929652" y="427635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4" name="Pravokutnik: nakošeni 183">
            <a:extLst>
              <a:ext uri="{FF2B5EF4-FFF2-40B4-BE49-F238E27FC236}">
                <a16:creationId xmlns:a16="http://schemas.microsoft.com/office/drawing/2014/main" id="{D8CB13D3-7D7F-4CB2-82EB-F980718502C8}"/>
              </a:ext>
            </a:extLst>
          </p:cNvPr>
          <p:cNvSpPr/>
          <p:nvPr/>
        </p:nvSpPr>
        <p:spPr>
          <a:xfrm>
            <a:off x="5173901" y="427291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5" name="Pravokutnik: nakošeni 184">
            <a:extLst>
              <a:ext uri="{FF2B5EF4-FFF2-40B4-BE49-F238E27FC236}">
                <a16:creationId xmlns:a16="http://schemas.microsoft.com/office/drawing/2014/main" id="{5D6DFAF9-7B62-490C-A31B-311646C066A2}"/>
              </a:ext>
            </a:extLst>
          </p:cNvPr>
          <p:cNvSpPr/>
          <p:nvPr/>
        </p:nvSpPr>
        <p:spPr>
          <a:xfrm>
            <a:off x="4551777" y="427377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6" name="TekstniOkvir 185">
            <a:extLst>
              <a:ext uri="{FF2B5EF4-FFF2-40B4-BE49-F238E27FC236}">
                <a16:creationId xmlns:a16="http://schemas.microsoft.com/office/drawing/2014/main" id="{2635DB70-6469-4713-818F-CCD25F15E301}"/>
              </a:ext>
            </a:extLst>
          </p:cNvPr>
          <p:cNvSpPr txBox="1"/>
          <p:nvPr/>
        </p:nvSpPr>
        <p:spPr>
          <a:xfrm>
            <a:off x="4005599" y="4293251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187" name="TekstniOkvir 186">
            <a:extLst>
              <a:ext uri="{FF2B5EF4-FFF2-40B4-BE49-F238E27FC236}">
                <a16:creationId xmlns:a16="http://schemas.microsoft.com/office/drawing/2014/main" id="{66A509CE-A4D3-4ED2-B271-7CEFAFCC130C}"/>
              </a:ext>
            </a:extLst>
          </p:cNvPr>
          <p:cNvSpPr txBox="1"/>
          <p:nvPr/>
        </p:nvSpPr>
        <p:spPr>
          <a:xfrm>
            <a:off x="4618371" y="4294192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188" name="TekstniOkvir 187">
            <a:extLst>
              <a:ext uri="{FF2B5EF4-FFF2-40B4-BE49-F238E27FC236}">
                <a16:creationId xmlns:a16="http://schemas.microsoft.com/office/drawing/2014/main" id="{291CDBA9-B588-4AFA-90AA-3E5701556226}"/>
              </a:ext>
            </a:extLst>
          </p:cNvPr>
          <p:cNvSpPr txBox="1"/>
          <p:nvPr/>
        </p:nvSpPr>
        <p:spPr>
          <a:xfrm>
            <a:off x="5231142" y="429231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03" name="Pravokutnik: nakošeni 202">
            <a:extLst>
              <a:ext uri="{FF2B5EF4-FFF2-40B4-BE49-F238E27FC236}">
                <a16:creationId xmlns:a16="http://schemas.microsoft.com/office/drawing/2014/main" id="{C183B6BB-5613-4C6B-BAE2-BA8A314A9F2C}"/>
              </a:ext>
            </a:extLst>
          </p:cNvPr>
          <p:cNvSpPr/>
          <p:nvPr/>
        </p:nvSpPr>
        <p:spPr>
          <a:xfrm>
            <a:off x="824659" y="4281581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4" name="TekstniOkvir 203">
            <a:extLst>
              <a:ext uri="{FF2B5EF4-FFF2-40B4-BE49-F238E27FC236}">
                <a16:creationId xmlns:a16="http://schemas.microsoft.com/office/drawing/2014/main" id="{3D90206C-FD05-4651-ACF6-6B8340AB31DE}"/>
              </a:ext>
            </a:extLst>
          </p:cNvPr>
          <p:cNvSpPr txBox="1"/>
          <p:nvPr/>
        </p:nvSpPr>
        <p:spPr>
          <a:xfrm>
            <a:off x="938018" y="430654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05" name="Pravokutnik: nakošeni 204">
            <a:extLst>
              <a:ext uri="{FF2B5EF4-FFF2-40B4-BE49-F238E27FC236}">
                <a16:creationId xmlns:a16="http://schemas.microsoft.com/office/drawing/2014/main" id="{E40C562C-D490-4C27-AD65-E5EE644D648E}"/>
              </a:ext>
            </a:extLst>
          </p:cNvPr>
          <p:cNvSpPr/>
          <p:nvPr/>
        </p:nvSpPr>
        <p:spPr>
          <a:xfrm>
            <a:off x="5165101" y="4762060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6" name="Pravokutnik: nakošeni 205">
            <a:extLst>
              <a:ext uri="{FF2B5EF4-FFF2-40B4-BE49-F238E27FC236}">
                <a16:creationId xmlns:a16="http://schemas.microsoft.com/office/drawing/2014/main" id="{5E36A66A-3FAF-42EE-B0E5-8BC4AC21F8F1}"/>
              </a:ext>
            </a:extLst>
          </p:cNvPr>
          <p:cNvSpPr/>
          <p:nvPr/>
        </p:nvSpPr>
        <p:spPr>
          <a:xfrm>
            <a:off x="5787226" y="4762920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7" name="Pravokutnik: nakošeni 206">
            <a:extLst>
              <a:ext uri="{FF2B5EF4-FFF2-40B4-BE49-F238E27FC236}">
                <a16:creationId xmlns:a16="http://schemas.microsoft.com/office/drawing/2014/main" id="{5223A5AD-0E44-4767-8BC1-48D429F28F1E}"/>
              </a:ext>
            </a:extLst>
          </p:cNvPr>
          <p:cNvSpPr/>
          <p:nvPr/>
        </p:nvSpPr>
        <p:spPr>
          <a:xfrm>
            <a:off x="6409351" y="476463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0" name="TekstniOkvir 209">
            <a:extLst>
              <a:ext uri="{FF2B5EF4-FFF2-40B4-BE49-F238E27FC236}">
                <a16:creationId xmlns:a16="http://schemas.microsoft.com/office/drawing/2014/main" id="{F4323462-DEBF-47A9-816F-DB9FAD5B3DAB}"/>
              </a:ext>
            </a:extLst>
          </p:cNvPr>
          <p:cNvSpPr txBox="1"/>
          <p:nvPr/>
        </p:nvSpPr>
        <p:spPr>
          <a:xfrm>
            <a:off x="5881879" y="4783498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11" name="TekstniOkvir 210">
            <a:extLst>
              <a:ext uri="{FF2B5EF4-FFF2-40B4-BE49-F238E27FC236}">
                <a16:creationId xmlns:a16="http://schemas.microsoft.com/office/drawing/2014/main" id="{E210F14B-CB00-40BB-A5AD-76055E04D90F}"/>
              </a:ext>
            </a:extLst>
          </p:cNvPr>
          <p:cNvSpPr txBox="1"/>
          <p:nvPr/>
        </p:nvSpPr>
        <p:spPr>
          <a:xfrm>
            <a:off x="5241590" y="4785378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212" name="TekstniOkvir 211">
            <a:extLst>
              <a:ext uri="{FF2B5EF4-FFF2-40B4-BE49-F238E27FC236}">
                <a16:creationId xmlns:a16="http://schemas.microsoft.com/office/drawing/2014/main" id="{7921CCF7-6FC0-4DBA-82E0-0B13DBB4D6E3}"/>
              </a:ext>
            </a:extLst>
          </p:cNvPr>
          <p:cNvSpPr txBox="1"/>
          <p:nvPr/>
        </p:nvSpPr>
        <p:spPr>
          <a:xfrm>
            <a:off x="6494651" y="4782557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213" name="Pravokutnik: nakošeni 212">
            <a:extLst>
              <a:ext uri="{FF2B5EF4-FFF2-40B4-BE49-F238E27FC236}">
                <a16:creationId xmlns:a16="http://schemas.microsoft.com/office/drawing/2014/main" id="{868EE9B9-EDE6-4E04-AFBC-9CFDE83E9045}"/>
              </a:ext>
            </a:extLst>
          </p:cNvPr>
          <p:cNvSpPr/>
          <p:nvPr/>
        </p:nvSpPr>
        <p:spPr>
          <a:xfrm>
            <a:off x="7031476" y="4763780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4" name="TekstniOkvir 213">
            <a:extLst>
              <a:ext uri="{FF2B5EF4-FFF2-40B4-BE49-F238E27FC236}">
                <a16:creationId xmlns:a16="http://schemas.microsoft.com/office/drawing/2014/main" id="{305A31D9-F24C-4FEF-B83A-0FF9709001AC}"/>
              </a:ext>
            </a:extLst>
          </p:cNvPr>
          <p:cNvSpPr txBox="1"/>
          <p:nvPr/>
        </p:nvSpPr>
        <p:spPr>
          <a:xfrm>
            <a:off x="7107423" y="4780675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F500A00C-0791-48FB-975F-CDBA5E7E154A}"/>
              </a:ext>
            </a:extLst>
          </p:cNvPr>
          <p:cNvSpPr txBox="1"/>
          <p:nvPr/>
        </p:nvSpPr>
        <p:spPr>
          <a:xfrm>
            <a:off x="2790176" y="681944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1.</a:t>
            </a:r>
          </a:p>
        </p:txBody>
      </p:sp>
      <p:sp>
        <p:nvSpPr>
          <p:cNvPr id="215" name="TekstniOkvir 214">
            <a:extLst>
              <a:ext uri="{FF2B5EF4-FFF2-40B4-BE49-F238E27FC236}">
                <a16:creationId xmlns:a16="http://schemas.microsoft.com/office/drawing/2014/main" id="{CE71D1F5-8924-44E3-9B00-FA057B6A924C}"/>
              </a:ext>
            </a:extLst>
          </p:cNvPr>
          <p:cNvSpPr txBox="1"/>
          <p:nvPr/>
        </p:nvSpPr>
        <p:spPr>
          <a:xfrm>
            <a:off x="4026926" y="1205046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2.</a:t>
            </a:r>
          </a:p>
        </p:txBody>
      </p:sp>
      <p:sp>
        <p:nvSpPr>
          <p:cNvPr id="216" name="TekstniOkvir 215">
            <a:extLst>
              <a:ext uri="{FF2B5EF4-FFF2-40B4-BE49-F238E27FC236}">
                <a16:creationId xmlns:a16="http://schemas.microsoft.com/office/drawing/2014/main" id="{EE39C7F4-5204-4A64-8AE8-BB0CE788C03F}"/>
              </a:ext>
            </a:extLst>
          </p:cNvPr>
          <p:cNvSpPr txBox="1"/>
          <p:nvPr/>
        </p:nvSpPr>
        <p:spPr>
          <a:xfrm>
            <a:off x="3459264" y="1693885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3.</a:t>
            </a:r>
          </a:p>
        </p:txBody>
      </p:sp>
      <p:sp>
        <p:nvSpPr>
          <p:cNvPr id="217" name="TekstniOkvir 216">
            <a:extLst>
              <a:ext uri="{FF2B5EF4-FFF2-40B4-BE49-F238E27FC236}">
                <a16:creationId xmlns:a16="http://schemas.microsoft.com/office/drawing/2014/main" id="{6EA43C4F-9E0E-4FB2-95BF-2C2318B4E9CF}"/>
              </a:ext>
            </a:extLst>
          </p:cNvPr>
          <p:cNvSpPr txBox="1"/>
          <p:nvPr/>
        </p:nvSpPr>
        <p:spPr>
          <a:xfrm>
            <a:off x="2238899" y="2222662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4.</a:t>
            </a:r>
          </a:p>
        </p:txBody>
      </p:sp>
      <p:sp>
        <p:nvSpPr>
          <p:cNvPr id="218" name="TekstniOkvir 217">
            <a:extLst>
              <a:ext uri="{FF2B5EF4-FFF2-40B4-BE49-F238E27FC236}">
                <a16:creationId xmlns:a16="http://schemas.microsoft.com/office/drawing/2014/main" id="{F38829F6-DF7D-4229-9727-18B802D3EA32}"/>
              </a:ext>
            </a:extLst>
          </p:cNvPr>
          <p:cNvSpPr txBox="1"/>
          <p:nvPr/>
        </p:nvSpPr>
        <p:spPr>
          <a:xfrm>
            <a:off x="2217542" y="3245078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6.</a:t>
            </a:r>
          </a:p>
        </p:txBody>
      </p:sp>
      <p:sp>
        <p:nvSpPr>
          <p:cNvPr id="219" name="TekstniOkvir 218">
            <a:extLst>
              <a:ext uri="{FF2B5EF4-FFF2-40B4-BE49-F238E27FC236}">
                <a16:creationId xmlns:a16="http://schemas.microsoft.com/office/drawing/2014/main" id="{970C6983-AE51-4FFB-B98D-FF57782841E1}"/>
              </a:ext>
            </a:extLst>
          </p:cNvPr>
          <p:cNvSpPr txBox="1"/>
          <p:nvPr/>
        </p:nvSpPr>
        <p:spPr>
          <a:xfrm>
            <a:off x="4056999" y="2726643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5.</a:t>
            </a:r>
          </a:p>
        </p:txBody>
      </p:sp>
      <p:sp>
        <p:nvSpPr>
          <p:cNvPr id="220" name="TekstniOkvir 219">
            <a:extLst>
              <a:ext uri="{FF2B5EF4-FFF2-40B4-BE49-F238E27FC236}">
                <a16:creationId xmlns:a16="http://schemas.microsoft.com/office/drawing/2014/main" id="{CAA06471-4338-4B3A-A51E-A504A95201D1}"/>
              </a:ext>
            </a:extLst>
          </p:cNvPr>
          <p:cNvSpPr txBox="1"/>
          <p:nvPr/>
        </p:nvSpPr>
        <p:spPr>
          <a:xfrm>
            <a:off x="389920" y="4289583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8.</a:t>
            </a:r>
          </a:p>
        </p:txBody>
      </p:sp>
      <p:sp>
        <p:nvSpPr>
          <p:cNvPr id="221" name="TekstniOkvir 220">
            <a:extLst>
              <a:ext uri="{FF2B5EF4-FFF2-40B4-BE49-F238E27FC236}">
                <a16:creationId xmlns:a16="http://schemas.microsoft.com/office/drawing/2014/main" id="{2E71FE3C-A9B4-4EA6-B172-A6ABB89F682B}"/>
              </a:ext>
            </a:extLst>
          </p:cNvPr>
          <p:cNvSpPr txBox="1"/>
          <p:nvPr/>
        </p:nvSpPr>
        <p:spPr>
          <a:xfrm>
            <a:off x="3416952" y="3812204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7.</a:t>
            </a:r>
          </a:p>
        </p:txBody>
      </p:sp>
      <p:sp>
        <p:nvSpPr>
          <p:cNvPr id="222" name="TekstniOkvir 221">
            <a:extLst>
              <a:ext uri="{FF2B5EF4-FFF2-40B4-BE49-F238E27FC236}">
                <a16:creationId xmlns:a16="http://schemas.microsoft.com/office/drawing/2014/main" id="{5A0EB9F2-0CFB-45C8-82B6-8F5BB9FC7D94}"/>
              </a:ext>
            </a:extLst>
          </p:cNvPr>
          <p:cNvSpPr txBox="1"/>
          <p:nvPr/>
        </p:nvSpPr>
        <p:spPr>
          <a:xfrm>
            <a:off x="4625924" y="4821677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9.</a:t>
            </a:r>
          </a:p>
        </p:txBody>
      </p:sp>
      <p:sp>
        <p:nvSpPr>
          <p:cNvPr id="223" name="TekstniOkvir 222">
            <a:extLst>
              <a:ext uri="{FF2B5EF4-FFF2-40B4-BE49-F238E27FC236}">
                <a16:creationId xmlns:a16="http://schemas.microsoft.com/office/drawing/2014/main" id="{AEE02854-5A89-4F5E-9B22-495731652ACA}"/>
              </a:ext>
            </a:extLst>
          </p:cNvPr>
          <p:cNvSpPr txBox="1"/>
          <p:nvPr/>
        </p:nvSpPr>
        <p:spPr>
          <a:xfrm>
            <a:off x="2650530" y="5320291"/>
            <a:ext cx="61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10.</a:t>
            </a:r>
          </a:p>
        </p:txBody>
      </p:sp>
      <p:sp>
        <p:nvSpPr>
          <p:cNvPr id="224" name="TekstniOkvir 223">
            <a:extLst>
              <a:ext uri="{FF2B5EF4-FFF2-40B4-BE49-F238E27FC236}">
                <a16:creationId xmlns:a16="http://schemas.microsoft.com/office/drawing/2014/main" id="{CCCD8852-1350-4BA9-9E66-F4858B5E57AA}"/>
              </a:ext>
            </a:extLst>
          </p:cNvPr>
          <p:cNvSpPr txBox="1"/>
          <p:nvPr/>
        </p:nvSpPr>
        <p:spPr>
          <a:xfrm>
            <a:off x="8858657" y="3893195"/>
            <a:ext cx="3114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Produkt filtracije u bubrezima.</a:t>
            </a:r>
          </a:p>
        </p:txBody>
      </p:sp>
      <p:sp>
        <p:nvSpPr>
          <p:cNvPr id="228" name="TekstniOkvir 227">
            <a:extLst>
              <a:ext uri="{FF2B5EF4-FFF2-40B4-BE49-F238E27FC236}">
                <a16:creationId xmlns:a16="http://schemas.microsoft.com/office/drawing/2014/main" id="{43D8A956-181F-477E-83FB-D1CD215A025D}"/>
              </a:ext>
            </a:extLst>
          </p:cNvPr>
          <p:cNvSpPr txBox="1"/>
          <p:nvPr/>
        </p:nvSpPr>
        <p:spPr>
          <a:xfrm>
            <a:off x="8687812" y="4601081"/>
            <a:ext cx="3114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Proces putovanja vode kroz polupropusnu membranu.</a:t>
            </a:r>
          </a:p>
        </p:txBody>
      </p:sp>
      <p:sp>
        <p:nvSpPr>
          <p:cNvPr id="229" name="TekstniOkvir 228">
            <a:extLst>
              <a:ext uri="{FF2B5EF4-FFF2-40B4-BE49-F238E27FC236}">
                <a16:creationId xmlns:a16="http://schemas.microsoft.com/office/drawing/2014/main" id="{274E07EA-176B-4EB0-B8C1-46B8C620D954}"/>
              </a:ext>
            </a:extLst>
          </p:cNvPr>
          <p:cNvSpPr txBox="1"/>
          <p:nvPr/>
        </p:nvSpPr>
        <p:spPr>
          <a:xfrm>
            <a:off x="8833840" y="2108723"/>
            <a:ext cx="3114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Organi koji filtriraju krv.</a:t>
            </a:r>
          </a:p>
        </p:txBody>
      </p:sp>
      <p:sp>
        <p:nvSpPr>
          <p:cNvPr id="230" name="TekstniOkvir 229">
            <a:extLst>
              <a:ext uri="{FF2B5EF4-FFF2-40B4-BE49-F238E27FC236}">
                <a16:creationId xmlns:a16="http://schemas.microsoft.com/office/drawing/2014/main" id="{DED96E87-661E-4BF9-9257-29EC382AB182}"/>
              </a:ext>
            </a:extLst>
          </p:cNvPr>
          <p:cNvSpPr txBox="1"/>
          <p:nvPr/>
        </p:nvSpPr>
        <p:spPr>
          <a:xfrm>
            <a:off x="8841241" y="2534551"/>
            <a:ext cx="3114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Tekućina bez koje nema života.</a:t>
            </a:r>
          </a:p>
        </p:txBody>
      </p:sp>
      <p:sp>
        <p:nvSpPr>
          <p:cNvPr id="231" name="TekstniOkvir 230">
            <a:extLst>
              <a:ext uri="{FF2B5EF4-FFF2-40B4-BE49-F238E27FC236}">
                <a16:creationId xmlns:a16="http://schemas.microsoft.com/office/drawing/2014/main" id="{DDEE011C-A2E2-4642-9C7C-E2FC3FDD1775}"/>
              </a:ext>
            </a:extLst>
          </p:cNvPr>
          <p:cNvSpPr txBox="1"/>
          <p:nvPr/>
        </p:nvSpPr>
        <p:spPr>
          <a:xfrm>
            <a:off x="7614408" y="5799756"/>
            <a:ext cx="3819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Otvor na tijelu kroz koji izlaze mokraća, izmet i spolne stanice.</a:t>
            </a:r>
          </a:p>
        </p:txBody>
      </p:sp>
      <p:sp>
        <p:nvSpPr>
          <p:cNvPr id="232" name="TekstniOkvir 231">
            <a:extLst>
              <a:ext uri="{FF2B5EF4-FFF2-40B4-BE49-F238E27FC236}">
                <a16:creationId xmlns:a16="http://schemas.microsoft.com/office/drawing/2014/main" id="{13BCFB2A-3419-4445-B8F7-6E5E3B26AE54}"/>
              </a:ext>
            </a:extLst>
          </p:cNvPr>
          <p:cNvSpPr txBox="1"/>
          <p:nvPr/>
        </p:nvSpPr>
        <p:spPr>
          <a:xfrm>
            <a:off x="2895711" y="5937852"/>
            <a:ext cx="3819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Organ probavnog sustava, eliminira otrove.</a:t>
            </a:r>
          </a:p>
        </p:txBody>
      </p:sp>
      <p:sp>
        <p:nvSpPr>
          <p:cNvPr id="234" name="TekstniOkvir 233">
            <a:extLst>
              <a:ext uri="{FF2B5EF4-FFF2-40B4-BE49-F238E27FC236}">
                <a16:creationId xmlns:a16="http://schemas.microsoft.com/office/drawing/2014/main" id="{7FF059DD-835E-456B-8167-6032FBC16030}"/>
              </a:ext>
            </a:extLst>
          </p:cNvPr>
          <p:cNvSpPr txBox="1"/>
          <p:nvPr/>
        </p:nvSpPr>
        <p:spPr>
          <a:xfrm>
            <a:off x="7655650" y="1740791"/>
            <a:ext cx="4288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Proces kojim bubrezi „čiste” krv.</a:t>
            </a:r>
          </a:p>
        </p:txBody>
      </p:sp>
      <p:sp>
        <p:nvSpPr>
          <p:cNvPr id="235" name="TekstniOkvir 234">
            <a:extLst>
              <a:ext uri="{FF2B5EF4-FFF2-40B4-BE49-F238E27FC236}">
                <a16:creationId xmlns:a16="http://schemas.microsoft.com/office/drawing/2014/main" id="{2401119B-194B-48D4-9FB8-A93BD26BF682}"/>
              </a:ext>
            </a:extLst>
          </p:cNvPr>
          <p:cNvSpPr txBox="1"/>
          <p:nvPr/>
        </p:nvSpPr>
        <p:spPr>
          <a:xfrm>
            <a:off x="-17167" y="1218271"/>
            <a:ext cx="4288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Luče ga žlijezde znojnice.</a:t>
            </a:r>
          </a:p>
        </p:txBody>
      </p:sp>
      <p:sp>
        <p:nvSpPr>
          <p:cNvPr id="236" name="TekstniOkvir 235">
            <a:extLst>
              <a:ext uri="{FF2B5EF4-FFF2-40B4-BE49-F238E27FC236}">
                <a16:creationId xmlns:a16="http://schemas.microsoft.com/office/drawing/2014/main" id="{77AC748E-42E8-410B-92E6-2F699286820D}"/>
              </a:ext>
            </a:extLst>
          </p:cNvPr>
          <p:cNvSpPr txBox="1"/>
          <p:nvPr/>
        </p:nvSpPr>
        <p:spPr>
          <a:xfrm>
            <a:off x="-206114" y="126667"/>
            <a:ext cx="3819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Nastaje metabolizmom bjelančevina kod sisavaca.</a:t>
            </a:r>
          </a:p>
        </p:txBody>
      </p:sp>
      <p:sp>
        <p:nvSpPr>
          <p:cNvPr id="3" name="Pravokutnik: nakošeni 2">
            <a:extLst>
              <a:ext uri="{FF2B5EF4-FFF2-40B4-BE49-F238E27FC236}">
                <a16:creationId xmlns:a16="http://schemas.microsoft.com/office/drawing/2014/main" id="{6247C8C6-E76D-4B77-8ECD-01C4A377184D}"/>
              </a:ext>
            </a:extLst>
          </p:cNvPr>
          <p:cNvSpPr/>
          <p:nvPr/>
        </p:nvSpPr>
        <p:spPr>
          <a:xfrm>
            <a:off x="5084820" y="672181"/>
            <a:ext cx="746237" cy="5127575"/>
          </a:xfrm>
          <a:prstGeom prst="beve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7" name="TekstniOkvir 236">
            <a:extLst>
              <a:ext uri="{FF2B5EF4-FFF2-40B4-BE49-F238E27FC236}">
                <a16:creationId xmlns:a16="http://schemas.microsoft.com/office/drawing/2014/main" id="{76C52DF6-F96A-4C2D-9BB6-38A806E420A9}"/>
              </a:ext>
            </a:extLst>
          </p:cNvPr>
          <p:cNvSpPr txBox="1"/>
          <p:nvPr/>
        </p:nvSpPr>
        <p:spPr>
          <a:xfrm>
            <a:off x="7261407" y="327093"/>
            <a:ext cx="381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POJASNI DOBIVENI POJAM</a:t>
            </a:r>
          </a:p>
        </p:txBody>
      </p:sp>
    </p:spTree>
    <p:extLst>
      <p:ext uri="{BB962C8B-B14F-4D97-AF65-F5344CB8AC3E}">
        <p14:creationId xmlns:p14="http://schemas.microsoft.com/office/powerpoint/2010/main" val="128639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4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9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62" grpId="0"/>
      <p:bldP spid="63" grpId="0"/>
      <p:bldP spid="64" grpId="0"/>
      <p:bldP spid="65" grpId="0"/>
      <p:bldP spid="69" grpId="0"/>
      <p:bldP spid="70" grpId="0"/>
      <p:bldP spid="71" grpId="0"/>
      <p:bldP spid="75" grpId="0"/>
      <p:bldP spid="76" grpId="0"/>
      <p:bldP spid="77" grpId="0"/>
      <p:bldP spid="78" grpId="0"/>
      <p:bldP spid="82" grpId="0"/>
      <p:bldP spid="83" grpId="0"/>
      <p:bldP spid="90" grpId="0"/>
      <p:bldP spid="91" grpId="0"/>
      <p:bldP spid="92" grpId="0"/>
      <p:bldP spid="96" grpId="0"/>
      <p:bldP spid="97" grpId="0"/>
      <p:bldP spid="98" grpId="0"/>
      <p:bldP spid="103" grpId="0"/>
      <p:bldP spid="104" grpId="0"/>
      <p:bldP spid="105" grpId="0"/>
      <p:bldP spid="106" grpId="0"/>
      <p:bldP spid="110" grpId="0"/>
      <p:bldP spid="111" grpId="0"/>
      <p:bldP spid="117" grpId="0"/>
      <p:bldP spid="118" grpId="0"/>
      <p:bldP spid="119" grpId="0"/>
      <p:bldP spid="120" grpId="0"/>
      <p:bldP spid="123" grpId="0"/>
      <p:bldP spid="124" grpId="0"/>
      <p:bldP spid="126" grpId="0"/>
      <p:bldP spid="131" grpId="0"/>
      <p:bldP spid="132" grpId="0"/>
      <p:bldP spid="133" grpId="0"/>
      <p:bldP spid="134" grpId="0"/>
      <p:bldP spid="143" grpId="0"/>
      <p:bldP spid="144" grpId="0"/>
      <p:bldP spid="145" grpId="0"/>
      <p:bldP spid="146" grpId="0"/>
      <p:bldP spid="150" grpId="0"/>
      <p:bldP spid="151" grpId="0"/>
      <p:bldP spid="152" grpId="0"/>
      <p:bldP spid="155" grpId="0"/>
      <p:bldP spid="156" grpId="0"/>
      <p:bldP spid="165" grpId="0"/>
      <p:bldP spid="166" grpId="0"/>
      <p:bldP spid="167" grpId="0"/>
      <p:bldP spid="168" grpId="0"/>
      <p:bldP spid="172" grpId="0"/>
      <p:bldP spid="179" grpId="0"/>
      <p:bldP spid="180" grpId="0"/>
      <p:bldP spid="181" grpId="0"/>
      <p:bldP spid="182" grpId="0"/>
      <p:bldP spid="186" grpId="0"/>
      <p:bldP spid="187" grpId="0"/>
      <p:bldP spid="188" grpId="0"/>
      <p:bldP spid="204" grpId="0"/>
      <p:bldP spid="210" grpId="0"/>
      <p:bldP spid="211" grpId="0"/>
      <p:bldP spid="212" grpId="0"/>
      <p:bldP spid="214" grpId="0"/>
      <p:bldP spid="224" grpId="0"/>
      <p:bldP spid="224" grpId="1"/>
      <p:bldP spid="228" grpId="0"/>
      <p:bldP spid="228" grpId="2"/>
      <p:bldP spid="229" grpId="0"/>
      <p:bldP spid="229" grpId="1"/>
      <p:bldP spid="230" grpId="0"/>
      <p:bldP spid="230" grpId="1"/>
      <p:bldP spid="231" grpId="0"/>
      <p:bldP spid="231" grpId="1"/>
      <p:bldP spid="232" grpId="0"/>
      <p:bldP spid="232" grpId="1"/>
      <p:bldP spid="234" grpId="0"/>
      <p:bldP spid="234" grpId="1"/>
      <p:bldP spid="235" grpId="0"/>
      <p:bldP spid="235" grpId="1"/>
      <p:bldP spid="236" grpId="0"/>
      <p:bldP spid="236" grpId="1"/>
      <p:bldP spid="3" grpId="0" animBg="1"/>
      <p:bldP spid="237" grpId="0"/>
      <p:bldP spid="23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:a16="http://schemas.microsoft.com/office/drawing/2014/main" id="{C30B54C7-7262-4165-96C2-444AB0B6BB4A}"/>
              </a:ext>
            </a:extLst>
          </p:cNvPr>
          <p:cNvSpPr txBox="1"/>
          <p:nvPr/>
        </p:nvSpPr>
        <p:spPr>
          <a:xfrm>
            <a:off x="793402" y="215169"/>
            <a:ext cx="3434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Pročišćavanje krvi „umjetnim bubregom”.</a:t>
            </a:r>
          </a:p>
        </p:txBody>
      </p:sp>
      <p:sp>
        <p:nvSpPr>
          <p:cNvPr id="58" name="Pravokutnik: nakošeni 57">
            <a:extLst>
              <a:ext uri="{FF2B5EF4-FFF2-40B4-BE49-F238E27FC236}">
                <a16:creationId xmlns:a16="http://schemas.microsoft.com/office/drawing/2014/main" id="{FADB3343-9CC5-4016-93A2-4B56304CF9AE}"/>
              </a:ext>
            </a:extLst>
          </p:cNvPr>
          <p:cNvSpPr/>
          <p:nvPr/>
        </p:nvSpPr>
        <p:spPr>
          <a:xfrm>
            <a:off x="4706849" y="174029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9" name="Pravokutnik: nakošeni 58">
            <a:extLst>
              <a:ext uri="{FF2B5EF4-FFF2-40B4-BE49-F238E27FC236}">
                <a16:creationId xmlns:a16="http://schemas.microsoft.com/office/drawing/2014/main" id="{2C8C1D9E-32E2-4C2B-90BB-DAC20130ED7D}"/>
              </a:ext>
            </a:extLst>
          </p:cNvPr>
          <p:cNvSpPr/>
          <p:nvPr/>
        </p:nvSpPr>
        <p:spPr>
          <a:xfrm>
            <a:off x="5328974" y="174115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1" name="Pravokutnik: nakošeni 60">
            <a:extLst>
              <a:ext uri="{FF2B5EF4-FFF2-40B4-BE49-F238E27FC236}">
                <a16:creationId xmlns:a16="http://schemas.microsoft.com/office/drawing/2014/main" id="{CEB718CB-4AD3-44DE-B2A7-668FB5AF9CCA}"/>
              </a:ext>
            </a:extLst>
          </p:cNvPr>
          <p:cNvSpPr/>
          <p:nvPr/>
        </p:nvSpPr>
        <p:spPr>
          <a:xfrm>
            <a:off x="4084724" y="173641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2" name="TekstniOkvir 61">
            <a:extLst>
              <a:ext uri="{FF2B5EF4-FFF2-40B4-BE49-F238E27FC236}">
                <a16:creationId xmlns:a16="http://schemas.microsoft.com/office/drawing/2014/main" id="{3C007E98-8F1C-4C82-B78C-E71A21781BB5}"/>
              </a:ext>
            </a:extLst>
          </p:cNvPr>
          <p:cNvSpPr txBox="1"/>
          <p:nvPr/>
        </p:nvSpPr>
        <p:spPr>
          <a:xfrm>
            <a:off x="4198083" y="1762677"/>
            <a:ext cx="39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63" name="TekstniOkvir 62">
            <a:extLst>
              <a:ext uri="{FF2B5EF4-FFF2-40B4-BE49-F238E27FC236}">
                <a16:creationId xmlns:a16="http://schemas.microsoft.com/office/drawing/2014/main" id="{373D48DA-E601-465F-B705-BCC7E6DE13F9}"/>
              </a:ext>
            </a:extLst>
          </p:cNvPr>
          <p:cNvSpPr txBox="1"/>
          <p:nvPr/>
        </p:nvSpPr>
        <p:spPr>
          <a:xfrm>
            <a:off x="5423627" y="176173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64" name="TekstniOkvir 63">
            <a:extLst>
              <a:ext uri="{FF2B5EF4-FFF2-40B4-BE49-F238E27FC236}">
                <a16:creationId xmlns:a16="http://schemas.microsoft.com/office/drawing/2014/main" id="{F2A1A8EB-3364-4850-9FC9-95739C8B337A}"/>
              </a:ext>
            </a:extLst>
          </p:cNvPr>
          <p:cNvSpPr txBox="1"/>
          <p:nvPr/>
        </p:nvSpPr>
        <p:spPr>
          <a:xfrm>
            <a:off x="4810855" y="176361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Ž</a:t>
            </a:r>
          </a:p>
        </p:txBody>
      </p:sp>
      <p:sp>
        <p:nvSpPr>
          <p:cNvPr id="67" name="Pravokutnik: nakošeni 66">
            <a:extLst>
              <a:ext uri="{FF2B5EF4-FFF2-40B4-BE49-F238E27FC236}">
                <a16:creationId xmlns:a16="http://schemas.microsoft.com/office/drawing/2014/main" id="{02D3252B-13FB-434E-972A-99A065593100}"/>
              </a:ext>
            </a:extLst>
          </p:cNvPr>
          <p:cNvSpPr/>
          <p:nvPr/>
        </p:nvSpPr>
        <p:spPr>
          <a:xfrm>
            <a:off x="9663470" y="1241513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8" name="Pravokutnik: nakošeni 67">
            <a:extLst>
              <a:ext uri="{FF2B5EF4-FFF2-40B4-BE49-F238E27FC236}">
                <a16:creationId xmlns:a16="http://schemas.microsoft.com/office/drawing/2014/main" id="{2401A715-2979-4A39-ABA6-2ACF1AD6C7DE}"/>
              </a:ext>
            </a:extLst>
          </p:cNvPr>
          <p:cNvSpPr/>
          <p:nvPr/>
        </p:nvSpPr>
        <p:spPr>
          <a:xfrm>
            <a:off x="3450578" y="175856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0" name="TekstniOkvir 69">
            <a:extLst>
              <a:ext uri="{FF2B5EF4-FFF2-40B4-BE49-F238E27FC236}">
                <a16:creationId xmlns:a16="http://schemas.microsoft.com/office/drawing/2014/main" id="{5838E3D6-962C-4216-976C-3D3EA8DF5912}"/>
              </a:ext>
            </a:extLst>
          </p:cNvPr>
          <p:cNvSpPr txBox="1"/>
          <p:nvPr/>
        </p:nvSpPr>
        <p:spPr>
          <a:xfrm>
            <a:off x="3537746" y="1759832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50" name="Pravokutnik: nakošeni 49">
            <a:extLst>
              <a:ext uri="{FF2B5EF4-FFF2-40B4-BE49-F238E27FC236}">
                <a16:creationId xmlns:a16="http://schemas.microsoft.com/office/drawing/2014/main" id="{256061F2-CBD3-460C-A1B3-CC12BA541F57}"/>
              </a:ext>
            </a:extLst>
          </p:cNvPr>
          <p:cNvSpPr/>
          <p:nvPr/>
        </p:nvSpPr>
        <p:spPr>
          <a:xfrm>
            <a:off x="3462599" y="124033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2" name="Pravokutnik: nakošeni 71">
            <a:extLst>
              <a:ext uri="{FF2B5EF4-FFF2-40B4-BE49-F238E27FC236}">
                <a16:creationId xmlns:a16="http://schemas.microsoft.com/office/drawing/2014/main" id="{585AB82B-10CB-433B-A73F-C1E77C75F32C}"/>
              </a:ext>
            </a:extLst>
          </p:cNvPr>
          <p:cNvSpPr/>
          <p:nvPr/>
        </p:nvSpPr>
        <p:spPr>
          <a:xfrm>
            <a:off x="4084724" y="124119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3" name="Pravokutnik: nakošeni 72">
            <a:extLst>
              <a:ext uri="{FF2B5EF4-FFF2-40B4-BE49-F238E27FC236}">
                <a16:creationId xmlns:a16="http://schemas.microsoft.com/office/drawing/2014/main" id="{89AD4228-AF90-4092-AE41-34BC7F2DBE4D}"/>
              </a:ext>
            </a:extLst>
          </p:cNvPr>
          <p:cNvSpPr/>
          <p:nvPr/>
        </p:nvSpPr>
        <p:spPr>
          <a:xfrm>
            <a:off x="4706849" y="124291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4" name="Pravokutnik: nakošeni 73">
            <a:extLst>
              <a:ext uri="{FF2B5EF4-FFF2-40B4-BE49-F238E27FC236}">
                <a16:creationId xmlns:a16="http://schemas.microsoft.com/office/drawing/2014/main" id="{58ED7CAB-1348-4243-AD0F-82931D219B85}"/>
              </a:ext>
            </a:extLst>
          </p:cNvPr>
          <p:cNvSpPr/>
          <p:nvPr/>
        </p:nvSpPr>
        <p:spPr>
          <a:xfrm>
            <a:off x="2840474" y="1247283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5" name="TekstniOkvir 74">
            <a:extLst>
              <a:ext uri="{FF2B5EF4-FFF2-40B4-BE49-F238E27FC236}">
                <a16:creationId xmlns:a16="http://schemas.microsoft.com/office/drawing/2014/main" id="{F28B6367-1517-4464-8A47-D93290073AA6}"/>
              </a:ext>
            </a:extLst>
          </p:cNvPr>
          <p:cNvSpPr txBox="1"/>
          <p:nvPr/>
        </p:nvSpPr>
        <p:spPr>
          <a:xfrm>
            <a:off x="2953833" y="1262717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76" name="TekstniOkvir 75">
            <a:extLst>
              <a:ext uri="{FF2B5EF4-FFF2-40B4-BE49-F238E27FC236}">
                <a16:creationId xmlns:a16="http://schemas.microsoft.com/office/drawing/2014/main" id="{0F3C6EA7-A670-484A-9E0F-0B5ADE09B497}"/>
              </a:ext>
            </a:extLst>
          </p:cNvPr>
          <p:cNvSpPr txBox="1"/>
          <p:nvPr/>
        </p:nvSpPr>
        <p:spPr>
          <a:xfrm>
            <a:off x="4179377" y="126177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77" name="TekstniOkvir 76">
            <a:extLst>
              <a:ext uri="{FF2B5EF4-FFF2-40B4-BE49-F238E27FC236}">
                <a16:creationId xmlns:a16="http://schemas.microsoft.com/office/drawing/2014/main" id="{69608B79-7A55-450C-846C-428519E06987}"/>
              </a:ext>
            </a:extLst>
          </p:cNvPr>
          <p:cNvSpPr txBox="1"/>
          <p:nvPr/>
        </p:nvSpPr>
        <p:spPr>
          <a:xfrm>
            <a:off x="3566605" y="126365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78" name="TekstniOkvir 77">
            <a:extLst>
              <a:ext uri="{FF2B5EF4-FFF2-40B4-BE49-F238E27FC236}">
                <a16:creationId xmlns:a16="http://schemas.microsoft.com/office/drawing/2014/main" id="{F30EF884-3ED7-49C8-8C78-1D6959EF4F35}"/>
              </a:ext>
            </a:extLst>
          </p:cNvPr>
          <p:cNvSpPr txBox="1"/>
          <p:nvPr/>
        </p:nvSpPr>
        <p:spPr>
          <a:xfrm>
            <a:off x="4792149" y="1260835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79" name="Pravokutnik: nakošeni 78">
            <a:extLst>
              <a:ext uri="{FF2B5EF4-FFF2-40B4-BE49-F238E27FC236}">
                <a16:creationId xmlns:a16="http://schemas.microsoft.com/office/drawing/2014/main" id="{3A682194-309C-4282-B9E8-6EB46DE43BEC}"/>
              </a:ext>
            </a:extLst>
          </p:cNvPr>
          <p:cNvSpPr/>
          <p:nvPr/>
        </p:nvSpPr>
        <p:spPr>
          <a:xfrm>
            <a:off x="5328974" y="124205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1" name="Pravokutnik: nakošeni 80">
            <a:extLst>
              <a:ext uri="{FF2B5EF4-FFF2-40B4-BE49-F238E27FC236}">
                <a16:creationId xmlns:a16="http://schemas.microsoft.com/office/drawing/2014/main" id="{EA99F9DE-4C1B-412F-9EFE-C5A179C8CB58}"/>
              </a:ext>
            </a:extLst>
          </p:cNvPr>
          <p:cNvSpPr/>
          <p:nvPr/>
        </p:nvSpPr>
        <p:spPr>
          <a:xfrm>
            <a:off x="5948772" y="124057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2" name="TekstniOkvir 81">
            <a:extLst>
              <a:ext uri="{FF2B5EF4-FFF2-40B4-BE49-F238E27FC236}">
                <a16:creationId xmlns:a16="http://schemas.microsoft.com/office/drawing/2014/main" id="{D7887C12-21A3-4814-A782-BA4A0003291F}"/>
              </a:ext>
            </a:extLst>
          </p:cNvPr>
          <p:cNvSpPr txBox="1"/>
          <p:nvPr/>
        </p:nvSpPr>
        <p:spPr>
          <a:xfrm>
            <a:off x="5404921" y="125895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83" name="TekstniOkvir 82">
            <a:extLst>
              <a:ext uri="{FF2B5EF4-FFF2-40B4-BE49-F238E27FC236}">
                <a16:creationId xmlns:a16="http://schemas.microsoft.com/office/drawing/2014/main" id="{83DC3882-E0A8-4A59-A180-54BF74D17578}"/>
              </a:ext>
            </a:extLst>
          </p:cNvPr>
          <p:cNvSpPr txBox="1"/>
          <p:nvPr/>
        </p:nvSpPr>
        <p:spPr>
          <a:xfrm>
            <a:off x="6017693" y="1259894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99" name="Pravokutnik: nakošeni 98">
            <a:extLst>
              <a:ext uri="{FF2B5EF4-FFF2-40B4-BE49-F238E27FC236}">
                <a16:creationId xmlns:a16="http://schemas.microsoft.com/office/drawing/2014/main" id="{3AD6F49F-B781-40C6-B82B-90304F458684}"/>
              </a:ext>
            </a:extLst>
          </p:cNvPr>
          <p:cNvSpPr/>
          <p:nvPr/>
        </p:nvSpPr>
        <p:spPr>
          <a:xfrm>
            <a:off x="4101217" y="226290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0" name="Pravokutnik: nakošeni 99">
            <a:extLst>
              <a:ext uri="{FF2B5EF4-FFF2-40B4-BE49-F238E27FC236}">
                <a16:creationId xmlns:a16="http://schemas.microsoft.com/office/drawing/2014/main" id="{6630CD41-34C4-4230-9623-E6499D9634FE}"/>
              </a:ext>
            </a:extLst>
          </p:cNvPr>
          <p:cNvSpPr/>
          <p:nvPr/>
        </p:nvSpPr>
        <p:spPr>
          <a:xfrm>
            <a:off x="4723342" y="226376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1" name="Pravokutnik: nakošeni 100">
            <a:extLst>
              <a:ext uri="{FF2B5EF4-FFF2-40B4-BE49-F238E27FC236}">
                <a16:creationId xmlns:a16="http://schemas.microsoft.com/office/drawing/2014/main" id="{9C028AC4-122B-4A26-A8A3-196553E16E45}"/>
              </a:ext>
            </a:extLst>
          </p:cNvPr>
          <p:cNvSpPr/>
          <p:nvPr/>
        </p:nvSpPr>
        <p:spPr>
          <a:xfrm>
            <a:off x="5345467" y="2265480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4" name="TekstniOkvir 103">
            <a:extLst>
              <a:ext uri="{FF2B5EF4-FFF2-40B4-BE49-F238E27FC236}">
                <a16:creationId xmlns:a16="http://schemas.microsoft.com/office/drawing/2014/main" id="{49C418C8-9C3F-4087-AB81-D1B6217D3024}"/>
              </a:ext>
            </a:extLst>
          </p:cNvPr>
          <p:cNvSpPr txBox="1"/>
          <p:nvPr/>
        </p:nvSpPr>
        <p:spPr>
          <a:xfrm>
            <a:off x="4817995" y="228434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105" name="TekstniOkvir 104">
            <a:extLst>
              <a:ext uri="{FF2B5EF4-FFF2-40B4-BE49-F238E27FC236}">
                <a16:creationId xmlns:a16="http://schemas.microsoft.com/office/drawing/2014/main" id="{2DE64E98-6B86-49BA-AE36-0AEFB89951B8}"/>
              </a:ext>
            </a:extLst>
          </p:cNvPr>
          <p:cNvSpPr txBox="1"/>
          <p:nvPr/>
        </p:nvSpPr>
        <p:spPr>
          <a:xfrm>
            <a:off x="4205223" y="228622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106" name="TekstniOkvir 105">
            <a:extLst>
              <a:ext uri="{FF2B5EF4-FFF2-40B4-BE49-F238E27FC236}">
                <a16:creationId xmlns:a16="http://schemas.microsoft.com/office/drawing/2014/main" id="{03C03B9E-E041-49D2-A036-31BB54747C99}"/>
              </a:ext>
            </a:extLst>
          </p:cNvPr>
          <p:cNvSpPr txBox="1"/>
          <p:nvPr/>
        </p:nvSpPr>
        <p:spPr>
          <a:xfrm>
            <a:off x="5430767" y="2283399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114" name="Pravokutnik: nakošeni 113">
            <a:extLst>
              <a:ext uri="{FF2B5EF4-FFF2-40B4-BE49-F238E27FC236}">
                <a16:creationId xmlns:a16="http://schemas.microsoft.com/office/drawing/2014/main" id="{54DD95F9-4F4F-4580-94F8-ADD4A0CBEF2F}"/>
              </a:ext>
            </a:extLst>
          </p:cNvPr>
          <p:cNvSpPr/>
          <p:nvPr/>
        </p:nvSpPr>
        <p:spPr>
          <a:xfrm>
            <a:off x="3493624" y="278567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5" name="Pravokutnik: nakošeni 114">
            <a:extLst>
              <a:ext uri="{FF2B5EF4-FFF2-40B4-BE49-F238E27FC236}">
                <a16:creationId xmlns:a16="http://schemas.microsoft.com/office/drawing/2014/main" id="{E6B61767-35AE-4D96-9A27-C1B237468054}"/>
              </a:ext>
            </a:extLst>
          </p:cNvPr>
          <p:cNvSpPr/>
          <p:nvPr/>
        </p:nvSpPr>
        <p:spPr>
          <a:xfrm>
            <a:off x="4115749" y="278739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8" name="TekstniOkvir 117">
            <a:extLst>
              <a:ext uri="{FF2B5EF4-FFF2-40B4-BE49-F238E27FC236}">
                <a16:creationId xmlns:a16="http://schemas.microsoft.com/office/drawing/2014/main" id="{C2029F3E-739B-4D48-9864-6027F4008087}"/>
              </a:ext>
            </a:extLst>
          </p:cNvPr>
          <p:cNvSpPr txBox="1"/>
          <p:nvPr/>
        </p:nvSpPr>
        <p:spPr>
          <a:xfrm>
            <a:off x="3588277" y="2806252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120" name="TekstniOkvir 119">
            <a:extLst>
              <a:ext uri="{FF2B5EF4-FFF2-40B4-BE49-F238E27FC236}">
                <a16:creationId xmlns:a16="http://schemas.microsoft.com/office/drawing/2014/main" id="{AFA2D7FA-9881-4A4F-AA9A-773BCA31B0ED}"/>
              </a:ext>
            </a:extLst>
          </p:cNvPr>
          <p:cNvSpPr txBox="1"/>
          <p:nvPr/>
        </p:nvSpPr>
        <p:spPr>
          <a:xfrm>
            <a:off x="4201049" y="2805311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121" name="Pravokutnik: nakošeni 120">
            <a:extLst>
              <a:ext uri="{FF2B5EF4-FFF2-40B4-BE49-F238E27FC236}">
                <a16:creationId xmlns:a16="http://schemas.microsoft.com/office/drawing/2014/main" id="{4B632407-4552-44D5-A1DA-7F9B8411920B}"/>
              </a:ext>
            </a:extLst>
          </p:cNvPr>
          <p:cNvSpPr/>
          <p:nvPr/>
        </p:nvSpPr>
        <p:spPr>
          <a:xfrm>
            <a:off x="4737874" y="278653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2" name="Pravokutnik: nakošeni 121">
            <a:extLst>
              <a:ext uri="{FF2B5EF4-FFF2-40B4-BE49-F238E27FC236}">
                <a16:creationId xmlns:a16="http://schemas.microsoft.com/office/drawing/2014/main" id="{CE695BC7-3466-48FD-B46B-B842AE5E9D11}"/>
              </a:ext>
            </a:extLst>
          </p:cNvPr>
          <p:cNvSpPr/>
          <p:nvPr/>
        </p:nvSpPr>
        <p:spPr>
          <a:xfrm>
            <a:off x="5359999" y="278395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3" name="TekstniOkvir 122">
            <a:extLst>
              <a:ext uri="{FF2B5EF4-FFF2-40B4-BE49-F238E27FC236}">
                <a16:creationId xmlns:a16="http://schemas.microsoft.com/office/drawing/2014/main" id="{A013394C-64E3-46D3-A163-36CCF8BD71C2}"/>
              </a:ext>
            </a:extLst>
          </p:cNvPr>
          <p:cNvSpPr txBox="1"/>
          <p:nvPr/>
        </p:nvSpPr>
        <p:spPr>
          <a:xfrm>
            <a:off x="4813821" y="2803429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24" name="TekstniOkvir 123">
            <a:extLst>
              <a:ext uri="{FF2B5EF4-FFF2-40B4-BE49-F238E27FC236}">
                <a16:creationId xmlns:a16="http://schemas.microsoft.com/office/drawing/2014/main" id="{48051DCF-1F5A-4AA5-9112-6038C27749B0}"/>
              </a:ext>
            </a:extLst>
          </p:cNvPr>
          <p:cNvSpPr txBox="1"/>
          <p:nvPr/>
        </p:nvSpPr>
        <p:spPr>
          <a:xfrm>
            <a:off x="5426593" y="280437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125" name="Pravokutnik: nakošeni 124">
            <a:extLst>
              <a:ext uri="{FF2B5EF4-FFF2-40B4-BE49-F238E27FC236}">
                <a16:creationId xmlns:a16="http://schemas.microsoft.com/office/drawing/2014/main" id="{59DABE9C-5B9A-4B28-BDDA-2A55F5937C1E}"/>
              </a:ext>
            </a:extLst>
          </p:cNvPr>
          <p:cNvSpPr/>
          <p:nvPr/>
        </p:nvSpPr>
        <p:spPr>
          <a:xfrm>
            <a:off x="5989525" y="278206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6" name="TekstniOkvir 125">
            <a:extLst>
              <a:ext uri="{FF2B5EF4-FFF2-40B4-BE49-F238E27FC236}">
                <a16:creationId xmlns:a16="http://schemas.microsoft.com/office/drawing/2014/main" id="{3B0101CA-FDA0-4737-A788-9FA343FBCE77}"/>
              </a:ext>
            </a:extLst>
          </p:cNvPr>
          <p:cNvSpPr txBox="1"/>
          <p:nvPr/>
        </p:nvSpPr>
        <p:spPr>
          <a:xfrm>
            <a:off x="6056119" y="2802482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127" name="Pravokutnik: nakošeni 126">
            <a:extLst>
              <a:ext uri="{FF2B5EF4-FFF2-40B4-BE49-F238E27FC236}">
                <a16:creationId xmlns:a16="http://schemas.microsoft.com/office/drawing/2014/main" id="{EFDCA86E-8C84-4539-B238-E04E010AA205}"/>
              </a:ext>
            </a:extLst>
          </p:cNvPr>
          <p:cNvSpPr/>
          <p:nvPr/>
        </p:nvSpPr>
        <p:spPr>
          <a:xfrm>
            <a:off x="4748411" y="3296361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3" name="TekstniOkvir 132">
            <a:extLst>
              <a:ext uri="{FF2B5EF4-FFF2-40B4-BE49-F238E27FC236}">
                <a16:creationId xmlns:a16="http://schemas.microsoft.com/office/drawing/2014/main" id="{71A6DB4E-1BA5-40BD-96A3-0AF9339B5399}"/>
              </a:ext>
            </a:extLst>
          </p:cNvPr>
          <p:cNvSpPr txBox="1"/>
          <p:nvPr/>
        </p:nvSpPr>
        <p:spPr>
          <a:xfrm>
            <a:off x="4852417" y="3319679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139" name="Pravokutnik: nakošeni 138">
            <a:extLst>
              <a:ext uri="{FF2B5EF4-FFF2-40B4-BE49-F238E27FC236}">
                <a16:creationId xmlns:a16="http://schemas.microsoft.com/office/drawing/2014/main" id="{656C9FC4-6F5F-4C40-B634-524648547EC3}"/>
              </a:ext>
            </a:extLst>
          </p:cNvPr>
          <p:cNvSpPr/>
          <p:nvPr/>
        </p:nvSpPr>
        <p:spPr>
          <a:xfrm>
            <a:off x="2878901" y="381409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0" name="Pravokutnik: nakošeni 139">
            <a:extLst>
              <a:ext uri="{FF2B5EF4-FFF2-40B4-BE49-F238E27FC236}">
                <a16:creationId xmlns:a16="http://schemas.microsoft.com/office/drawing/2014/main" id="{3ACD3369-8E02-428F-8CD0-7BC42BFAE7F0}"/>
              </a:ext>
            </a:extLst>
          </p:cNvPr>
          <p:cNvSpPr/>
          <p:nvPr/>
        </p:nvSpPr>
        <p:spPr>
          <a:xfrm>
            <a:off x="3501026" y="381495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1" name="Pravokutnik: nakošeni 140">
            <a:extLst>
              <a:ext uri="{FF2B5EF4-FFF2-40B4-BE49-F238E27FC236}">
                <a16:creationId xmlns:a16="http://schemas.microsoft.com/office/drawing/2014/main" id="{9559B1E4-73B4-4393-A6C6-875948C88E87}"/>
              </a:ext>
            </a:extLst>
          </p:cNvPr>
          <p:cNvSpPr/>
          <p:nvPr/>
        </p:nvSpPr>
        <p:spPr>
          <a:xfrm>
            <a:off x="4123151" y="3816673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2" name="Pravokutnik: nakošeni 141">
            <a:extLst>
              <a:ext uri="{FF2B5EF4-FFF2-40B4-BE49-F238E27FC236}">
                <a16:creationId xmlns:a16="http://schemas.microsoft.com/office/drawing/2014/main" id="{D146820C-35B9-4E18-ADD7-1E830539D8D5}"/>
              </a:ext>
            </a:extLst>
          </p:cNvPr>
          <p:cNvSpPr/>
          <p:nvPr/>
        </p:nvSpPr>
        <p:spPr>
          <a:xfrm>
            <a:off x="2256776" y="381151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3" name="TekstniOkvir 142">
            <a:extLst>
              <a:ext uri="{FF2B5EF4-FFF2-40B4-BE49-F238E27FC236}">
                <a16:creationId xmlns:a16="http://schemas.microsoft.com/office/drawing/2014/main" id="{FB38293D-D9AF-4287-8092-A673B91A0E15}"/>
              </a:ext>
            </a:extLst>
          </p:cNvPr>
          <p:cNvSpPr txBox="1"/>
          <p:nvPr/>
        </p:nvSpPr>
        <p:spPr>
          <a:xfrm>
            <a:off x="2370135" y="3836474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144" name="TekstniOkvir 143">
            <a:extLst>
              <a:ext uri="{FF2B5EF4-FFF2-40B4-BE49-F238E27FC236}">
                <a16:creationId xmlns:a16="http://schemas.microsoft.com/office/drawing/2014/main" id="{E088131C-E3F5-4D0C-8391-A3227FB0DBAE}"/>
              </a:ext>
            </a:extLst>
          </p:cNvPr>
          <p:cNvSpPr txBox="1"/>
          <p:nvPr/>
        </p:nvSpPr>
        <p:spPr>
          <a:xfrm>
            <a:off x="3595679" y="383553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145" name="TekstniOkvir 144">
            <a:extLst>
              <a:ext uri="{FF2B5EF4-FFF2-40B4-BE49-F238E27FC236}">
                <a16:creationId xmlns:a16="http://schemas.microsoft.com/office/drawing/2014/main" id="{D4F578BB-7DFB-4554-A119-171ACDB8D197}"/>
              </a:ext>
            </a:extLst>
          </p:cNvPr>
          <p:cNvSpPr txBox="1"/>
          <p:nvPr/>
        </p:nvSpPr>
        <p:spPr>
          <a:xfrm>
            <a:off x="2982907" y="383741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146" name="TekstniOkvir 145">
            <a:extLst>
              <a:ext uri="{FF2B5EF4-FFF2-40B4-BE49-F238E27FC236}">
                <a16:creationId xmlns:a16="http://schemas.microsoft.com/office/drawing/2014/main" id="{246E5E44-6231-4A4F-98DF-7089208CD246}"/>
              </a:ext>
            </a:extLst>
          </p:cNvPr>
          <p:cNvSpPr txBox="1"/>
          <p:nvPr/>
        </p:nvSpPr>
        <p:spPr>
          <a:xfrm>
            <a:off x="4208451" y="3834592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Ć</a:t>
            </a:r>
          </a:p>
        </p:txBody>
      </p:sp>
      <p:sp>
        <p:nvSpPr>
          <p:cNvPr id="147" name="Pravokutnik: nakošeni 146">
            <a:extLst>
              <a:ext uri="{FF2B5EF4-FFF2-40B4-BE49-F238E27FC236}">
                <a16:creationId xmlns:a16="http://schemas.microsoft.com/office/drawing/2014/main" id="{9F7F6CF0-F2F5-475A-9D71-734324587F6F}"/>
              </a:ext>
            </a:extLst>
          </p:cNvPr>
          <p:cNvSpPr/>
          <p:nvPr/>
        </p:nvSpPr>
        <p:spPr>
          <a:xfrm>
            <a:off x="4745276" y="381581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0" name="TekstniOkvir 149">
            <a:extLst>
              <a:ext uri="{FF2B5EF4-FFF2-40B4-BE49-F238E27FC236}">
                <a16:creationId xmlns:a16="http://schemas.microsoft.com/office/drawing/2014/main" id="{F6398E71-77F4-4316-9633-83F5B0C8ACD7}"/>
              </a:ext>
            </a:extLst>
          </p:cNvPr>
          <p:cNvSpPr txBox="1"/>
          <p:nvPr/>
        </p:nvSpPr>
        <p:spPr>
          <a:xfrm>
            <a:off x="4821223" y="383271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61" name="Pravokutnik: nakošeni 160">
            <a:extLst>
              <a:ext uri="{FF2B5EF4-FFF2-40B4-BE49-F238E27FC236}">
                <a16:creationId xmlns:a16="http://schemas.microsoft.com/office/drawing/2014/main" id="{50D2BE52-AEE0-48BD-A1C7-7A4A7DA00B21}"/>
              </a:ext>
            </a:extLst>
          </p:cNvPr>
          <p:cNvSpPr/>
          <p:nvPr/>
        </p:nvSpPr>
        <p:spPr>
          <a:xfrm>
            <a:off x="4123704" y="433501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2" name="Pravokutnik: nakošeni 161">
            <a:extLst>
              <a:ext uri="{FF2B5EF4-FFF2-40B4-BE49-F238E27FC236}">
                <a16:creationId xmlns:a16="http://schemas.microsoft.com/office/drawing/2014/main" id="{D1D324A8-8CB2-414C-BFDB-7A8FDC16949B}"/>
              </a:ext>
            </a:extLst>
          </p:cNvPr>
          <p:cNvSpPr/>
          <p:nvPr/>
        </p:nvSpPr>
        <p:spPr>
          <a:xfrm>
            <a:off x="4745829" y="433587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3" name="Pravokutnik: nakošeni 162">
            <a:extLst>
              <a:ext uri="{FF2B5EF4-FFF2-40B4-BE49-F238E27FC236}">
                <a16:creationId xmlns:a16="http://schemas.microsoft.com/office/drawing/2014/main" id="{8A4B3320-C4ED-48BC-8903-6753E3F7DD12}"/>
              </a:ext>
            </a:extLst>
          </p:cNvPr>
          <p:cNvSpPr/>
          <p:nvPr/>
        </p:nvSpPr>
        <p:spPr>
          <a:xfrm>
            <a:off x="5367954" y="4337593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4" name="Pravokutnik: nakošeni 163">
            <a:extLst>
              <a:ext uri="{FF2B5EF4-FFF2-40B4-BE49-F238E27FC236}">
                <a16:creationId xmlns:a16="http://schemas.microsoft.com/office/drawing/2014/main" id="{15F3C3DA-A178-4026-8597-CFE473438E5E}"/>
              </a:ext>
            </a:extLst>
          </p:cNvPr>
          <p:cNvSpPr/>
          <p:nvPr/>
        </p:nvSpPr>
        <p:spPr>
          <a:xfrm>
            <a:off x="3501579" y="433243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5" name="TekstniOkvir 164">
            <a:extLst>
              <a:ext uri="{FF2B5EF4-FFF2-40B4-BE49-F238E27FC236}">
                <a16:creationId xmlns:a16="http://schemas.microsoft.com/office/drawing/2014/main" id="{158D7EDE-81C9-4BA7-947D-9FD0786233D9}"/>
              </a:ext>
            </a:extLst>
          </p:cNvPr>
          <p:cNvSpPr txBox="1"/>
          <p:nvPr/>
        </p:nvSpPr>
        <p:spPr>
          <a:xfrm>
            <a:off x="3614938" y="4357394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166" name="TekstniOkvir 165">
            <a:extLst>
              <a:ext uri="{FF2B5EF4-FFF2-40B4-BE49-F238E27FC236}">
                <a16:creationId xmlns:a16="http://schemas.microsoft.com/office/drawing/2014/main" id="{FA0E6858-ECAE-4A91-BF93-2D28C9D44A3A}"/>
              </a:ext>
            </a:extLst>
          </p:cNvPr>
          <p:cNvSpPr txBox="1"/>
          <p:nvPr/>
        </p:nvSpPr>
        <p:spPr>
          <a:xfrm>
            <a:off x="4840482" y="435645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167" name="TekstniOkvir 166">
            <a:extLst>
              <a:ext uri="{FF2B5EF4-FFF2-40B4-BE49-F238E27FC236}">
                <a16:creationId xmlns:a16="http://schemas.microsoft.com/office/drawing/2014/main" id="{AC4F5EFC-86BC-42E8-8F50-A2150D7FD8B7}"/>
              </a:ext>
            </a:extLst>
          </p:cNvPr>
          <p:cNvSpPr txBox="1"/>
          <p:nvPr/>
        </p:nvSpPr>
        <p:spPr>
          <a:xfrm>
            <a:off x="4227710" y="435833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68" name="TekstniOkvir 167">
            <a:extLst>
              <a:ext uri="{FF2B5EF4-FFF2-40B4-BE49-F238E27FC236}">
                <a16:creationId xmlns:a16="http://schemas.microsoft.com/office/drawing/2014/main" id="{35A25E9A-5287-45F9-83D4-6F3DE6CCBB1F}"/>
              </a:ext>
            </a:extLst>
          </p:cNvPr>
          <p:cNvSpPr txBox="1"/>
          <p:nvPr/>
        </p:nvSpPr>
        <p:spPr>
          <a:xfrm>
            <a:off x="5453254" y="4355512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169" name="Pravokutnik: nakošeni 168">
            <a:extLst>
              <a:ext uri="{FF2B5EF4-FFF2-40B4-BE49-F238E27FC236}">
                <a16:creationId xmlns:a16="http://schemas.microsoft.com/office/drawing/2014/main" id="{ED3F6039-C4B0-4B8C-BC60-5BDA685B56D5}"/>
              </a:ext>
            </a:extLst>
          </p:cNvPr>
          <p:cNvSpPr/>
          <p:nvPr/>
        </p:nvSpPr>
        <p:spPr>
          <a:xfrm>
            <a:off x="5990079" y="433673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2" name="TekstniOkvir 171">
            <a:extLst>
              <a:ext uri="{FF2B5EF4-FFF2-40B4-BE49-F238E27FC236}">
                <a16:creationId xmlns:a16="http://schemas.microsoft.com/office/drawing/2014/main" id="{7C721B52-8EF7-4535-9564-C2F05F01D67A}"/>
              </a:ext>
            </a:extLst>
          </p:cNvPr>
          <p:cNvSpPr txBox="1"/>
          <p:nvPr/>
        </p:nvSpPr>
        <p:spPr>
          <a:xfrm>
            <a:off x="6066026" y="435363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F500A00C-0791-48FB-975F-CDBA5E7E154A}"/>
              </a:ext>
            </a:extLst>
          </p:cNvPr>
          <p:cNvSpPr txBox="1"/>
          <p:nvPr/>
        </p:nvSpPr>
        <p:spPr>
          <a:xfrm>
            <a:off x="2361551" y="1250101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1.</a:t>
            </a:r>
          </a:p>
        </p:txBody>
      </p:sp>
      <p:sp>
        <p:nvSpPr>
          <p:cNvPr id="215" name="TekstniOkvir 214">
            <a:extLst>
              <a:ext uri="{FF2B5EF4-FFF2-40B4-BE49-F238E27FC236}">
                <a16:creationId xmlns:a16="http://schemas.microsoft.com/office/drawing/2014/main" id="{CE71D1F5-8924-44E3-9B00-FA057B6A924C}"/>
              </a:ext>
            </a:extLst>
          </p:cNvPr>
          <p:cNvSpPr txBox="1"/>
          <p:nvPr/>
        </p:nvSpPr>
        <p:spPr>
          <a:xfrm>
            <a:off x="3035152" y="1770674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2.</a:t>
            </a:r>
          </a:p>
        </p:txBody>
      </p:sp>
      <p:sp>
        <p:nvSpPr>
          <p:cNvPr id="216" name="TekstniOkvir 215">
            <a:extLst>
              <a:ext uri="{FF2B5EF4-FFF2-40B4-BE49-F238E27FC236}">
                <a16:creationId xmlns:a16="http://schemas.microsoft.com/office/drawing/2014/main" id="{EE39C7F4-5204-4A64-8AE8-BB0CE788C03F}"/>
              </a:ext>
            </a:extLst>
          </p:cNvPr>
          <p:cNvSpPr txBox="1"/>
          <p:nvPr/>
        </p:nvSpPr>
        <p:spPr>
          <a:xfrm>
            <a:off x="3564207" y="2290044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3.</a:t>
            </a:r>
          </a:p>
        </p:txBody>
      </p:sp>
      <p:sp>
        <p:nvSpPr>
          <p:cNvPr id="217" name="TekstniOkvir 216">
            <a:extLst>
              <a:ext uri="{FF2B5EF4-FFF2-40B4-BE49-F238E27FC236}">
                <a16:creationId xmlns:a16="http://schemas.microsoft.com/office/drawing/2014/main" id="{6EA43C4F-9E0E-4FB2-95BF-2C2318B4E9CF}"/>
              </a:ext>
            </a:extLst>
          </p:cNvPr>
          <p:cNvSpPr txBox="1"/>
          <p:nvPr/>
        </p:nvSpPr>
        <p:spPr>
          <a:xfrm>
            <a:off x="3028523" y="2752168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4.</a:t>
            </a:r>
          </a:p>
        </p:txBody>
      </p:sp>
      <p:sp>
        <p:nvSpPr>
          <p:cNvPr id="218" name="TekstniOkvir 217">
            <a:extLst>
              <a:ext uri="{FF2B5EF4-FFF2-40B4-BE49-F238E27FC236}">
                <a16:creationId xmlns:a16="http://schemas.microsoft.com/office/drawing/2014/main" id="{F38829F6-DF7D-4229-9727-18B802D3EA32}"/>
              </a:ext>
            </a:extLst>
          </p:cNvPr>
          <p:cNvSpPr txBox="1"/>
          <p:nvPr/>
        </p:nvSpPr>
        <p:spPr>
          <a:xfrm>
            <a:off x="1788917" y="3813235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6.</a:t>
            </a:r>
          </a:p>
        </p:txBody>
      </p:sp>
      <p:sp>
        <p:nvSpPr>
          <p:cNvPr id="219" name="TekstniOkvir 218">
            <a:extLst>
              <a:ext uri="{FF2B5EF4-FFF2-40B4-BE49-F238E27FC236}">
                <a16:creationId xmlns:a16="http://schemas.microsoft.com/office/drawing/2014/main" id="{970C6983-AE51-4FFB-B98D-FF57782841E1}"/>
              </a:ext>
            </a:extLst>
          </p:cNvPr>
          <p:cNvSpPr txBox="1"/>
          <p:nvPr/>
        </p:nvSpPr>
        <p:spPr>
          <a:xfrm>
            <a:off x="-2348" y="3315484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5.</a:t>
            </a:r>
          </a:p>
        </p:txBody>
      </p:sp>
      <p:sp>
        <p:nvSpPr>
          <p:cNvPr id="221" name="TekstniOkvir 220">
            <a:extLst>
              <a:ext uri="{FF2B5EF4-FFF2-40B4-BE49-F238E27FC236}">
                <a16:creationId xmlns:a16="http://schemas.microsoft.com/office/drawing/2014/main" id="{2E71FE3C-A9B4-4EA6-B172-A6ABB89F682B}"/>
              </a:ext>
            </a:extLst>
          </p:cNvPr>
          <p:cNvSpPr txBox="1"/>
          <p:nvPr/>
        </p:nvSpPr>
        <p:spPr>
          <a:xfrm>
            <a:off x="2350536" y="4335015"/>
            <a:ext cx="4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7.</a:t>
            </a:r>
          </a:p>
        </p:txBody>
      </p:sp>
      <p:sp>
        <p:nvSpPr>
          <p:cNvPr id="157" name="Pravokutnik: nakošeni 156">
            <a:extLst>
              <a:ext uri="{FF2B5EF4-FFF2-40B4-BE49-F238E27FC236}">
                <a16:creationId xmlns:a16="http://schemas.microsoft.com/office/drawing/2014/main" id="{3BBD13D8-9C75-45BF-9778-45DB67CC6E5E}"/>
              </a:ext>
            </a:extLst>
          </p:cNvPr>
          <p:cNvSpPr/>
          <p:nvPr/>
        </p:nvSpPr>
        <p:spPr>
          <a:xfrm>
            <a:off x="6577000" y="123963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8" name="TekstniOkvir 157">
            <a:extLst>
              <a:ext uri="{FF2B5EF4-FFF2-40B4-BE49-F238E27FC236}">
                <a16:creationId xmlns:a16="http://schemas.microsoft.com/office/drawing/2014/main" id="{CC472290-B713-433F-ADF8-9DC924FCA22A}"/>
              </a:ext>
            </a:extLst>
          </p:cNvPr>
          <p:cNvSpPr txBox="1"/>
          <p:nvPr/>
        </p:nvSpPr>
        <p:spPr>
          <a:xfrm>
            <a:off x="6645921" y="125895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159" name="Pravokutnik: nakošeni 158">
            <a:extLst>
              <a:ext uri="{FF2B5EF4-FFF2-40B4-BE49-F238E27FC236}">
                <a16:creationId xmlns:a16="http://schemas.microsoft.com/office/drawing/2014/main" id="{AAC82DD3-260C-41F3-8DC5-7617898F2D5F}"/>
              </a:ext>
            </a:extLst>
          </p:cNvPr>
          <p:cNvSpPr/>
          <p:nvPr/>
        </p:nvSpPr>
        <p:spPr>
          <a:xfrm>
            <a:off x="7205544" y="123963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0" name="TekstniOkvir 159">
            <a:extLst>
              <a:ext uri="{FF2B5EF4-FFF2-40B4-BE49-F238E27FC236}">
                <a16:creationId xmlns:a16="http://schemas.microsoft.com/office/drawing/2014/main" id="{506CAD6A-368B-4817-A9E1-11CD2D79E690}"/>
              </a:ext>
            </a:extLst>
          </p:cNvPr>
          <p:cNvSpPr txBox="1"/>
          <p:nvPr/>
        </p:nvSpPr>
        <p:spPr>
          <a:xfrm>
            <a:off x="7274465" y="125895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70" name="Pravokutnik: nakošeni 169">
            <a:extLst>
              <a:ext uri="{FF2B5EF4-FFF2-40B4-BE49-F238E27FC236}">
                <a16:creationId xmlns:a16="http://schemas.microsoft.com/office/drawing/2014/main" id="{B0E38588-CDF3-4125-B86E-27C0A1CD3438}"/>
              </a:ext>
            </a:extLst>
          </p:cNvPr>
          <p:cNvSpPr/>
          <p:nvPr/>
        </p:nvSpPr>
        <p:spPr>
          <a:xfrm>
            <a:off x="7823543" y="123963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1" name="TekstniOkvir 170">
            <a:extLst>
              <a:ext uri="{FF2B5EF4-FFF2-40B4-BE49-F238E27FC236}">
                <a16:creationId xmlns:a16="http://schemas.microsoft.com/office/drawing/2014/main" id="{6747496B-9B47-44F5-A37C-BEE51CCE71B2}"/>
              </a:ext>
            </a:extLst>
          </p:cNvPr>
          <p:cNvSpPr txBox="1"/>
          <p:nvPr/>
        </p:nvSpPr>
        <p:spPr>
          <a:xfrm>
            <a:off x="7894573" y="1258571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173" name="Pravokutnik: nakošeni 172">
            <a:extLst>
              <a:ext uri="{FF2B5EF4-FFF2-40B4-BE49-F238E27FC236}">
                <a16:creationId xmlns:a16="http://schemas.microsoft.com/office/drawing/2014/main" id="{FCF30E22-B11E-4BCF-8036-1235DD31DEAF}"/>
              </a:ext>
            </a:extLst>
          </p:cNvPr>
          <p:cNvSpPr/>
          <p:nvPr/>
        </p:nvSpPr>
        <p:spPr>
          <a:xfrm>
            <a:off x="8443375" y="123775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9" name="Pravokutnik: nakošeni 188">
            <a:extLst>
              <a:ext uri="{FF2B5EF4-FFF2-40B4-BE49-F238E27FC236}">
                <a16:creationId xmlns:a16="http://schemas.microsoft.com/office/drawing/2014/main" id="{3C624CFD-0187-4D2F-A705-B324141154B3}"/>
              </a:ext>
            </a:extLst>
          </p:cNvPr>
          <p:cNvSpPr/>
          <p:nvPr/>
        </p:nvSpPr>
        <p:spPr>
          <a:xfrm>
            <a:off x="9075066" y="123963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0" name="TekstniOkvir 189">
            <a:extLst>
              <a:ext uri="{FF2B5EF4-FFF2-40B4-BE49-F238E27FC236}">
                <a16:creationId xmlns:a16="http://schemas.microsoft.com/office/drawing/2014/main" id="{6B804A0D-3939-4F77-9D15-BFD36588882C}"/>
              </a:ext>
            </a:extLst>
          </p:cNvPr>
          <p:cNvSpPr txBox="1"/>
          <p:nvPr/>
        </p:nvSpPr>
        <p:spPr>
          <a:xfrm>
            <a:off x="8500933" y="1258571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193" name="TekstniOkvir 192">
            <a:extLst>
              <a:ext uri="{FF2B5EF4-FFF2-40B4-BE49-F238E27FC236}">
                <a16:creationId xmlns:a16="http://schemas.microsoft.com/office/drawing/2014/main" id="{A53ED213-F14A-4AC8-ACE5-8D6357AC70E7}"/>
              </a:ext>
            </a:extLst>
          </p:cNvPr>
          <p:cNvSpPr txBox="1"/>
          <p:nvPr/>
        </p:nvSpPr>
        <p:spPr>
          <a:xfrm>
            <a:off x="9732998" y="124085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94" name="TekstniOkvir 193">
            <a:extLst>
              <a:ext uri="{FF2B5EF4-FFF2-40B4-BE49-F238E27FC236}">
                <a16:creationId xmlns:a16="http://schemas.microsoft.com/office/drawing/2014/main" id="{6EAE30F5-F4DF-4A7D-AF6B-27CCCF79A230}"/>
              </a:ext>
            </a:extLst>
          </p:cNvPr>
          <p:cNvSpPr txBox="1"/>
          <p:nvPr/>
        </p:nvSpPr>
        <p:spPr>
          <a:xfrm>
            <a:off x="9157914" y="126241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247" name="Pravokutnik: nakošeni 246">
            <a:extLst>
              <a:ext uri="{FF2B5EF4-FFF2-40B4-BE49-F238E27FC236}">
                <a16:creationId xmlns:a16="http://schemas.microsoft.com/office/drawing/2014/main" id="{2E09AAA6-2E5A-4F68-87C7-69D77EFC7FE0}"/>
              </a:ext>
            </a:extLst>
          </p:cNvPr>
          <p:cNvSpPr/>
          <p:nvPr/>
        </p:nvSpPr>
        <p:spPr>
          <a:xfrm>
            <a:off x="9113617" y="277890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48" name="TekstniOkvir 247">
            <a:extLst>
              <a:ext uri="{FF2B5EF4-FFF2-40B4-BE49-F238E27FC236}">
                <a16:creationId xmlns:a16="http://schemas.microsoft.com/office/drawing/2014/main" id="{3AB5661E-4487-4E00-AFCF-2028E1156570}"/>
              </a:ext>
            </a:extLst>
          </p:cNvPr>
          <p:cNvSpPr txBox="1"/>
          <p:nvPr/>
        </p:nvSpPr>
        <p:spPr>
          <a:xfrm>
            <a:off x="9129558" y="2790030"/>
            <a:ext cx="58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50" name="Pravokutnik: nakošeni 249">
            <a:extLst>
              <a:ext uri="{FF2B5EF4-FFF2-40B4-BE49-F238E27FC236}">
                <a16:creationId xmlns:a16="http://schemas.microsoft.com/office/drawing/2014/main" id="{50181509-F9C2-44F1-8E5B-BAA2532F0FE6}"/>
              </a:ext>
            </a:extLst>
          </p:cNvPr>
          <p:cNvSpPr/>
          <p:nvPr/>
        </p:nvSpPr>
        <p:spPr>
          <a:xfrm>
            <a:off x="6615553" y="277744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1" name="TekstniOkvir 250">
            <a:extLst>
              <a:ext uri="{FF2B5EF4-FFF2-40B4-BE49-F238E27FC236}">
                <a16:creationId xmlns:a16="http://schemas.microsoft.com/office/drawing/2014/main" id="{2DF4E30F-CE68-4C9F-8B94-37B969D2812B}"/>
              </a:ext>
            </a:extLst>
          </p:cNvPr>
          <p:cNvSpPr txBox="1"/>
          <p:nvPr/>
        </p:nvSpPr>
        <p:spPr>
          <a:xfrm>
            <a:off x="6700853" y="279536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252" name="Pravokutnik: nakošeni 251">
            <a:extLst>
              <a:ext uri="{FF2B5EF4-FFF2-40B4-BE49-F238E27FC236}">
                <a16:creationId xmlns:a16="http://schemas.microsoft.com/office/drawing/2014/main" id="{AD9BE2DC-4171-49E2-90E8-1953E8953F8E}"/>
              </a:ext>
            </a:extLst>
          </p:cNvPr>
          <p:cNvSpPr/>
          <p:nvPr/>
        </p:nvSpPr>
        <p:spPr>
          <a:xfrm>
            <a:off x="7237678" y="277658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3" name="Pravokutnik: nakošeni 252">
            <a:extLst>
              <a:ext uri="{FF2B5EF4-FFF2-40B4-BE49-F238E27FC236}">
                <a16:creationId xmlns:a16="http://schemas.microsoft.com/office/drawing/2014/main" id="{15FEDBFB-0E6A-4051-A003-91493C4BF8CD}"/>
              </a:ext>
            </a:extLst>
          </p:cNvPr>
          <p:cNvSpPr/>
          <p:nvPr/>
        </p:nvSpPr>
        <p:spPr>
          <a:xfrm>
            <a:off x="8481927" y="277314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4" name="Pravokutnik: nakošeni 253">
            <a:extLst>
              <a:ext uri="{FF2B5EF4-FFF2-40B4-BE49-F238E27FC236}">
                <a16:creationId xmlns:a16="http://schemas.microsoft.com/office/drawing/2014/main" id="{C26DA44F-1D13-4FE9-8847-672A6BD52864}"/>
              </a:ext>
            </a:extLst>
          </p:cNvPr>
          <p:cNvSpPr/>
          <p:nvPr/>
        </p:nvSpPr>
        <p:spPr>
          <a:xfrm>
            <a:off x="7859803" y="277400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5" name="TekstniOkvir 254">
            <a:extLst>
              <a:ext uri="{FF2B5EF4-FFF2-40B4-BE49-F238E27FC236}">
                <a16:creationId xmlns:a16="http://schemas.microsoft.com/office/drawing/2014/main" id="{D80CBE00-4FC6-43E2-B06A-AA244226EC3F}"/>
              </a:ext>
            </a:extLst>
          </p:cNvPr>
          <p:cNvSpPr txBox="1"/>
          <p:nvPr/>
        </p:nvSpPr>
        <p:spPr>
          <a:xfrm>
            <a:off x="7313625" y="2793481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56" name="TekstniOkvir 255">
            <a:extLst>
              <a:ext uri="{FF2B5EF4-FFF2-40B4-BE49-F238E27FC236}">
                <a16:creationId xmlns:a16="http://schemas.microsoft.com/office/drawing/2014/main" id="{3C1B44A8-F57B-4418-B06E-0EC59C9FFFD4}"/>
              </a:ext>
            </a:extLst>
          </p:cNvPr>
          <p:cNvSpPr txBox="1"/>
          <p:nvPr/>
        </p:nvSpPr>
        <p:spPr>
          <a:xfrm>
            <a:off x="7926397" y="2794422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257" name="TekstniOkvir 256">
            <a:extLst>
              <a:ext uri="{FF2B5EF4-FFF2-40B4-BE49-F238E27FC236}">
                <a16:creationId xmlns:a16="http://schemas.microsoft.com/office/drawing/2014/main" id="{EA0F6FBA-7595-4396-8242-45C9E40F7805}"/>
              </a:ext>
            </a:extLst>
          </p:cNvPr>
          <p:cNvSpPr txBox="1"/>
          <p:nvPr/>
        </p:nvSpPr>
        <p:spPr>
          <a:xfrm>
            <a:off x="8539168" y="279254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58" name="Pravokutnik: nakošeni 257">
            <a:extLst>
              <a:ext uri="{FF2B5EF4-FFF2-40B4-BE49-F238E27FC236}">
                <a16:creationId xmlns:a16="http://schemas.microsoft.com/office/drawing/2014/main" id="{23B4F2EA-D7B2-43C4-8D00-878FDCCCE3CD}"/>
              </a:ext>
            </a:extLst>
          </p:cNvPr>
          <p:cNvSpPr/>
          <p:nvPr/>
        </p:nvSpPr>
        <p:spPr>
          <a:xfrm>
            <a:off x="10985377" y="2786031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9" name="Pravokutnik: nakošeni 258">
            <a:extLst>
              <a:ext uri="{FF2B5EF4-FFF2-40B4-BE49-F238E27FC236}">
                <a16:creationId xmlns:a16="http://schemas.microsoft.com/office/drawing/2014/main" id="{89EA5007-38ED-42B8-BEE8-09E433381B0E}"/>
              </a:ext>
            </a:extLst>
          </p:cNvPr>
          <p:cNvSpPr/>
          <p:nvPr/>
        </p:nvSpPr>
        <p:spPr>
          <a:xfrm>
            <a:off x="10378979" y="2777135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0" name="TekstniOkvir 259">
            <a:extLst>
              <a:ext uri="{FF2B5EF4-FFF2-40B4-BE49-F238E27FC236}">
                <a16:creationId xmlns:a16="http://schemas.microsoft.com/office/drawing/2014/main" id="{6FD72E7E-0F9A-4C10-B0BB-CF7E5118DF49}"/>
              </a:ext>
            </a:extLst>
          </p:cNvPr>
          <p:cNvSpPr txBox="1"/>
          <p:nvPr/>
        </p:nvSpPr>
        <p:spPr>
          <a:xfrm>
            <a:off x="10404445" y="2807307"/>
            <a:ext cx="58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61" name="TekstniOkvir 260">
            <a:extLst>
              <a:ext uri="{FF2B5EF4-FFF2-40B4-BE49-F238E27FC236}">
                <a16:creationId xmlns:a16="http://schemas.microsoft.com/office/drawing/2014/main" id="{1E64FBC0-D677-43FA-B194-0D5D33B4DEF9}"/>
              </a:ext>
            </a:extLst>
          </p:cNvPr>
          <p:cNvSpPr txBox="1"/>
          <p:nvPr/>
        </p:nvSpPr>
        <p:spPr>
          <a:xfrm>
            <a:off x="11042618" y="2805425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62" name="Pravokutnik: nakošeni 261">
            <a:extLst>
              <a:ext uri="{FF2B5EF4-FFF2-40B4-BE49-F238E27FC236}">
                <a16:creationId xmlns:a16="http://schemas.microsoft.com/office/drawing/2014/main" id="{196FA5C7-0667-4301-BEDB-AC1B03BCA537}"/>
              </a:ext>
            </a:extLst>
          </p:cNvPr>
          <p:cNvSpPr/>
          <p:nvPr/>
        </p:nvSpPr>
        <p:spPr>
          <a:xfrm>
            <a:off x="9747289" y="2771373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3" name="TekstniOkvir 262">
            <a:extLst>
              <a:ext uri="{FF2B5EF4-FFF2-40B4-BE49-F238E27FC236}">
                <a16:creationId xmlns:a16="http://schemas.microsoft.com/office/drawing/2014/main" id="{D4FD9FBC-19D3-43E9-8A06-F9FA49B6331F}"/>
              </a:ext>
            </a:extLst>
          </p:cNvPr>
          <p:cNvSpPr txBox="1"/>
          <p:nvPr/>
        </p:nvSpPr>
        <p:spPr>
          <a:xfrm>
            <a:off x="9804530" y="2790767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64" name="Pravokutnik: nakošeni 263">
            <a:extLst>
              <a:ext uri="{FF2B5EF4-FFF2-40B4-BE49-F238E27FC236}">
                <a16:creationId xmlns:a16="http://schemas.microsoft.com/office/drawing/2014/main" id="{7F00142A-E212-43CC-BF51-8568601216CC}"/>
              </a:ext>
            </a:extLst>
          </p:cNvPr>
          <p:cNvSpPr/>
          <p:nvPr/>
        </p:nvSpPr>
        <p:spPr>
          <a:xfrm>
            <a:off x="3496208" y="3302178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5" name="Pravokutnik: nakošeni 264">
            <a:extLst>
              <a:ext uri="{FF2B5EF4-FFF2-40B4-BE49-F238E27FC236}">
                <a16:creationId xmlns:a16="http://schemas.microsoft.com/office/drawing/2014/main" id="{66F7A91C-FCD0-4426-87C3-225A8E4E9DB9}"/>
              </a:ext>
            </a:extLst>
          </p:cNvPr>
          <p:cNvSpPr/>
          <p:nvPr/>
        </p:nvSpPr>
        <p:spPr>
          <a:xfrm>
            <a:off x="2889810" y="329328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6" name="TekstniOkvir 265">
            <a:extLst>
              <a:ext uri="{FF2B5EF4-FFF2-40B4-BE49-F238E27FC236}">
                <a16:creationId xmlns:a16="http://schemas.microsoft.com/office/drawing/2014/main" id="{D44FA2BF-39FA-4699-AD40-0A1C5EF61C7E}"/>
              </a:ext>
            </a:extLst>
          </p:cNvPr>
          <p:cNvSpPr txBox="1"/>
          <p:nvPr/>
        </p:nvSpPr>
        <p:spPr>
          <a:xfrm>
            <a:off x="2915276" y="3323454"/>
            <a:ext cx="58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67" name="TekstniOkvir 266">
            <a:extLst>
              <a:ext uri="{FF2B5EF4-FFF2-40B4-BE49-F238E27FC236}">
                <a16:creationId xmlns:a16="http://schemas.microsoft.com/office/drawing/2014/main" id="{D1328067-95F4-4D08-8BA9-D9611CDC4F89}"/>
              </a:ext>
            </a:extLst>
          </p:cNvPr>
          <p:cNvSpPr txBox="1"/>
          <p:nvPr/>
        </p:nvSpPr>
        <p:spPr>
          <a:xfrm>
            <a:off x="3553449" y="3321572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69" name="Pravokutnik: nakošeni 268">
            <a:extLst>
              <a:ext uri="{FF2B5EF4-FFF2-40B4-BE49-F238E27FC236}">
                <a16:creationId xmlns:a16="http://schemas.microsoft.com/office/drawing/2014/main" id="{2F31314A-56DC-4499-B28C-D298A3B8F721}"/>
              </a:ext>
            </a:extLst>
          </p:cNvPr>
          <p:cNvSpPr/>
          <p:nvPr/>
        </p:nvSpPr>
        <p:spPr>
          <a:xfrm>
            <a:off x="1013871" y="3290960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0" name="Pravokutnik: nakošeni 269">
            <a:extLst>
              <a:ext uri="{FF2B5EF4-FFF2-40B4-BE49-F238E27FC236}">
                <a16:creationId xmlns:a16="http://schemas.microsoft.com/office/drawing/2014/main" id="{9BEABAAA-256A-4CAA-86F8-DB7D0663B566}"/>
              </a:ext>
            </a:extLst>
          </p:cNvPr>
          <p:cNvSpPr/>
          <p:nvPr/>
        </p:nvSpPr>
        <p:spPr>
          <a:xfrm>
            <a:off x="2258120" y="3287520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1" name="Pravokutnik: nakošeni 270">
            <a:extLst>
              <a:ext uri="{FF2B5EF4-FFF2-40B4-BE49-F238E27FC236}">
                <a16:creationId xmlns:a16="http://schemas.microsoft.com/office/drawing/2014/main" id="{9F3753CC-79D7-408F-8D36-4A873D7D6852}"/>
              </a:ext>
            </a:extLst>
          </p:cNvPr>
          <p:cNvSpPr/>
          <p:nvPr/>
        </p:nvSpPr>
        <p:spPr>
          <a:xfrm>
            <a:off x="1635996" y="3288380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2" name="TekstniOkvir 271">
            <a:extLst>
              <a:ext uri="{FF2B5EF4-FFF2-40B4-BE49-F238E27FC236}">
                <a16:creationId xmlns:a16="http://schemas.microsoft.com/office/drawing/2014/main" id="{5948630E-7006-4962-AEC4-7B85B5D48FE8}"/>
              </a:ext>
            </a:extLst>
          </p:cNvPr>
          <p:cNvSpPr txBox="1"/>
          <p:nvPr/>
        </p:nvSpPr>
        <p:spPr>
          <a:xfrm>
            <a:off x="1089818" y="3307855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73" name="TekstniOkvir 272">
            <a:extLst>
              <a:ext uri="{FF2B5EF4-FFF2-40B4-BE49-F238E27FC236}">
                <a16:creationId xmlns:a16="http://schemas.microsoft.com/office/drawing/2014/main" id="{A906CC92-F1B7-4AFC-818A-4D4CE89C0E4A}"/>
              </a:ext>
            </a:extLst>
          </p:cNvPr>
          <p:cNvSpPr txBox="1"/>
          <p:nvPr/>
        </p:nvSpPr>
        <p:spPr>
          <a:xfrm>
            <a:off x="1702590" y="3308796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274" name="TekstniOkvir 273">
            <a:extLst>
              <a:ext uri="{FF2B5EF4-FFF2-40B4-BE49-F238E27FC236}">
                <a16:creationId xmlns:a16="http://schemas.microsoft.com/office/drawing/2014/main" id="{9CA13A34-B828-419C-93A0-16BDE8343ABB}"/>
              </a:ext>
            </a:extLst>
          </p:cNvPr>
          <p:cNvSpPr txBox="1"/>
          <p:nvPr/>
        </p:nvSpPr>
        <p:spPr>
          <a:xfrm>
            <a:off x="2315361" y="3306914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75" name="Pravokutnik: nakošeni 274">
            <a:extLst>
              <a:ext uri="{FF2B5EF4-FFF2-40B4-BE49-F238E27FC236}">
                <a16:creationId xmlns:a16="http://schemas.microsoft.com/office/drawing/2014/main" id="{6C6ECE22-AF66-4D9E-AEDE-7F1D9BFEEF00}"/>
              </a:ext>
            </a:extLst>
          </p:cNvPr>
          <p:cNvSpPr/>
          <p:nvPr/>
        </p:nvSpPr>
        <p:spPr>
          <a:xfrm>
            <a:off x="405387" y="3296361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6" name="TekstniOkvir 275">
            <a:extLst>
              <a:ext uri="{FF2B5EF4-FFF2-40B4-BE49-F238E27FC236}">
                <a16:creationId xmlns:a16="http://schemas.microsoft.com/office/drawing/2014/main" id="{E83F2F67-C4ED-48D4-88EB-DF0A5946ABEE}"/>
              </a:ext>
            </a:extLst>
          </p:cNvPr>
          <p:cNvSpPr txBox="1"/>
          <p:nvPr/>
        </p:nvSpPr>
        <p:spPr>
          <a:xfrm>
            <a:off x="509393" y="3319679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77" name="Pravokutnik: nakošeni 276">
            <a:extLst>
              <a:ext uri="{FF2B5EF4-FFF2-40B4-BE49-F238E27FC236}">
                <a16:creationId xmlns:a16="http://schemas.microsoft.com/office/drawing/2014/main" id="{86AB21A3-30BD-451B-8C69-6AEF8305684F}"/>
              </a:ext>
            </a:extLst>
          </p:cNvPr>
          <p:cNvSpPr/>
          <p:nvPr/>
        </p:nvSpPr>
        <p:spPr>
          <a:xfrm>
            <a:off x="4128078" y="330684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8" name="TekstniOkvir 277">
            <a:extLst>
              <a:ext uri="{FF2B5EF4-FFF2-40B4-BE49-F238E27FC236}">
                <a16:creationId xmlns:a16="http://schemas.microsoft.com/office/drawing/2014/main" id="{8795C4CE-7ECD-4DB9-8C07-9586C532B80C}"/>
              </a:ext>
            </a:extLst>
          </p:cNvPr>
          <p:cNvSpPr txBox="1"/>
          <p:nvPr/>
        </p:nvSpPr>
        <p:spPr>
          <a:xfrm>
            <a:off x="4211594" y="3311387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80" name="Pravokutnik: nakošeni 279">
            <a:extLst>
              <a:ext uri="{FF2B5EF4-FFF2-40B4-BE49-F238E27FC236}">
                <a16:creationId xmlns:a16="http://schemas.microsoft.com/office/drawing/2014/main" id="{93FD6976-BA2B-4431-B20C-590433B7BF6B}"/>
              </a:ext>
            </a:extLst>
          </p:cNvPr>
          <p:cNvSpPr/>
          <p:nvPr/>
        </p:nvSpPr>
        <p:spPr>
          <a:xfrm>
            <a:off x="9609118" y="433018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1" name="TekstniOkvir 280">
            <a:extLst>
              <a:ext uri="{FF2B5EF4-FFF2-40B4-BE49-F238E27FC236}">
                <a16:creationId xmlns:a16="http://schemas.microsoft.com/office/drawing/2014/main" id="{CDDBCF4B-7EAF-46BE-884C-355E03D180E2}"/>
              </a:ext>
            </a:extLst>
          </p:cNvPr>
          <p:cNvSpPr txBox="1"/>
          <p:nvPr/>
        </p:nvSpPr>
        <p:spPr>
          <a:xfrm>
            <a:off x="9625059" y="4341308"/>
            <a:ext cx="58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82" name="Pravokutnik: nakošeni 281">
            <a:extLst>
              <a:ext uri="{FF2B5EF4-FFF2-40B4-BE49-F238E27FC236}">
                <a16:creationId xmlns:a16="http://schemas.microsoft.com/office/drawing/2014/main" id="{C8DBEF2D-E3F4-45BC-A0D4-CE92E71DB3AF}"/>
              </a:ext>
            </a:extLst>
          </p:cNvPr>
          <p:cNvSpPr/>
          <p:nvPr/>
        </p:nvSpPr>
        <p:spPr>
          <a:xfrm>
            <a:off x="6575809" y="4329094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3" name="TekstniOkvir 282">
            <a:extLst>
              <a:ext uri="{FF2B5EF4-FFF2-40B4-BE49-F238E27FC236}">
                <a16:creationId xmlns:a16="http://schemas.microsoft.com/office/drawing/2014/main" id="{44E58DFD-7A8A-411D-8E4B-C5B0B94248EA}"/>
              </a:ext>
            </a:extLst>
          </p:cNvPr>
          <p:cNvSpPr txBox="1"/>
          <p:nvPr/>
        </p:nvSpPr>
        <p:spPr>
          <a:xfrm>
            <a:off x="6661109" y="434701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84" name="Pravokutnik: nakošeni 283">
            <a:extLst>
              <a:ext uri="{FF2B5EF4-FFF2-40B4-BE49-F238E27FC236}">
                <a16:creationId xmlns:a16="http://schemas.microsoft.com/office/drawing/2014/main" id="{67CB63A0-CB13-4805-9D1C-4F7E2C077ED3}"/>
              </a:ext>
            </a:extLst>
          </p:cNvPr>
          <p:cNvSpPr/>
          <p:nvPr/>
        </p:nvSpPr>
        <p:spPr>
          <a:xfrm>
            <a:off x="7197934" y="432823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5" name="Pravokutnik: nakošeni 284">
            <a:extLst>
              <a:ext uri="{FF2B5EF4-FFF2-40B4-BE49-F238E27FC236}">
                <a16:creationId xmlns:a16="http://schemas.microsoft.com/office/drawing/2014/main" id="{DD5E3FA9-EE3F-4C5C-9C5D-4982C1286665}"/>
              </a:ext>
            </a:extLst>
          </p:cNvPr>
          <p:cNvSpPr/>
          <p:nvPr/>
        </p:nvSpPr>
        <p:spPr>
          <a:xfrm>
            <a:off x="8442183" y="432479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6" name="Pravokutnik: nakošeni 285">
            <a:extLst>
              <a:ext uri="{FF2B5EF4-FFF2-40B4-BE49-F238E27FC236}">
                <a16:creationId xmlns:a16="http://schemas.microsoft.com/office/drawing/2014/main" id="{ECFFAAF5-FCC3-4B78-A4AF-CDE2AA9B577A}"/>
              </a:ext>
            </a:extLst>
          </p:cNvPr>
          <p:cNvSpPr/>
          <p:nvPr/>
        </p:nvSpPr>
        <p:spPr>
          <a:xfrm>
            <a:off x="7820059" y="4325656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7" name="TekstniOkvir 286">
            <a:extLst>
              <a:ext uri="{FF2B5EF4-FFF2-40B4-BE49-F238E27FC236}">
                <a16:creationId xmlns:a16="http://schemas.microsoft.com/office/drawing/2014/main" id="{A7686568-B903-4D65-B606-CF8C3B1CC5B7}"/>
              </a:ext>
            </a:extLst>
          </p:cNvPr>
          <p:cNvSpPr txBox="1"/>
          <p:nvPr/>
        </p:nvSpPr>
        <p:spPr>
          <a:xfrm>
            <a:off x="7273881" y="4345131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88" name="TekstniOkvir 287">
            <a:extLst>
              <a:ext uri="{FF2B5EF4-FFF2-40B4-BE49-F238E27FC236}">
                <a16:creationId xmlns:a16="http://schemas.microsoft.com/office/drawing/2014/main" id="{03883799-6088-4E5A-A9B1-63BC9BEA3CEF}"/>
              </a:ext>
            </a:extLst>
          </p:cNvPr>
          <p:cNvSpPr txBox="1"/>
          <p:nvPr/>
        </p:nvSpPr>
        <p:spPr>
          <a:xfrm>
            <a:off x="7886653" y="4346072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89" name="TekstniOkvir 288">
            <a:extLst>
              <a:ext uri="{FF2B5EF4-FFF2-40B4-BE49-F238E27FC236}">
                <a16:creationId xmlns:a16="http://schemas.microsoft.com/office/drawing/2014/main" id="{34962D91-26B5-47AE-8EA7-ADE5406C7F6C}"/>
              </a:ext>
            </a:extLst>
          </p:cNvPr>
          <p:cNvSpPr txBox="1"/>
          <p:nvPr/>
        </p:nvSpPr>
        <p:spPr>
          <a:xfrm>
            <a:off x="8499424" y="434419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290" name="Pravokutnik: nakošeni 289">
            <a:extLst>
              <a:ext uri="{FF2B5EF4-FFF2-40B4-BE49-F238E27FC236}">
                <a16:creationId xmlns:a16="http://schemas.microsoft.com/office/drawing/2014/main" id="{70CE1BCF-7A61-44BE-9813-C84834F4FA04}"/>
              </a:ext>
            </a:extLst>
          </p:cNvPr>
          <p:cNvSpPr/>
          <p:nvPr/>
        </p:nvSpPr>
        <p:spPr>
          <a:xfrm>
            <a:off x="11480878" y="4337309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91" name="Pravokutnik: nakošeni 290">
            <a:extLst>
              <a:ext uri="{FF2B5EF4-FFF2-40B4-BE49-F238E27FC236}">
                <a16:creationId xmlns:a16="http://schemas.microsoft.com/office/drawing/2014/main" id="{FFDDE72C-2485-4A20-973C-2CA056F1ED38}"/>
              </a:ext>
            </a:extLst>
          </p:cNvPr>
          <p:cNvSpPr/>
          <p:nvPr/>
        </p:nvSpPr>
        <p:spPr>
          <a:xfrm>
            <a:off x="10874480" y="4328413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92" name="TekstniOkvir 291">
            <a:extLst>
              <a:ext uri="{FF2B5EF4-FFF2-40B4-BE49-F238E27FC236}">
                <a16:creationId xmlns:a16="http://schemas.microsoft.com/office/drawing/2014/main" id="{D8AD924D-6BD6-4747-ADDE-50135EE0F5D8}"/>
              </a:ext>
            </a:extLst>
          </p:cNvPr>
          <p:cNvSpPr txBox="1"/>
          <p:nvPr/>
        </p:nvSpPr>
        <p:spPr>
          <a:xfrm>
            <a:off x="10899946" y="4358585"/>
            <a:ext cx="58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93" name="TekstniOkvir 292">
            <a:extLst>
              <a:ext uri="{FF2B5EF4-FFF2-40B4-BE49-F238E27FC236}">
                <a16:creationId xmlns:a16="http://schemas.microsoft.com/office/drawing/2014/main" id="{4ACD0A55-021A-4342-BFC8-60354C854DD2}"/>
              </a:ext>
            </a:extLst>
          </p:cNvPr>
          <p:cNvSpPr txBox="1"/>
          <p:nvPr/>
        </p:nvSpPr>
        <p:spPr>
          <a:xfrm>
            <a:off x="11538119" y="4356703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94" name="Pravokutnik: nakošeni 293">
            <a:extLst>
              <a:ext uri="{FF2B5EF4-FFF2-40B4-BE49-F238E27FC236}">
                <a16:creationId xmlns:a16="http://schemas.microsoft.com/office/drawing/2014/main" id="{95DC8423-4966-4A07-B45F-7501FC9165B6}"/>
              </a:ext>
            </a:extLst>
          </p:cNvPr>
          <p:cNvSpPr/>
          <p:nvPr/>
        </p:nvSpPr>
        <p:spPr>
          <a:xfrm>
            <a:off x="10242790" y="4322651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95" name="TekstniOkvir 294">
            <a:extLst>
              <a:ext uri="{FF2B5EF4-FFF2-40B4-BE49-F238E27FC236}">
                <a16:creationId xmlns:a16="http://schemas.microsoft.com/office/drawing/2014/main" id="{FE600FE3-4E6E-43DB-BAD4-123059A0850C}"/>
              </a:ext>
            </a:extLst>
          </p:cNvPr>
          <p:cNvSpPr txBox="1"/>
          <p:nvPr/>
        </p:nvSpPr>
        <p:spPr>
          <a:xfrm>
            <a:off x="10300031" y="4342045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96" name="Pravokutnik: nakošeni 295">
            <a:extLst>
              <a:ext uri="{FF2B5EF4-FFF2-40B4-BE49-F238E27FC236}">
                <a16:creationId xmlns:a16="http://schemas.microsoft.com/office/drawing/2014/main" id="{2FEA7EF8-6248-4FA8-B2D0-5128E722A6E2}"/>
              </a:ext>
            </a:extLst>
          </p:cNvPr>
          <p:cNvSpPr/>
          <p:nvPr/>
        </p:nvSpPr>
        <p:spPr>
          <a:xfrm>
            <a:off x="2885311" y="4335332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97" name="TekstniOkvir 296">
            <a:extLst>
              <a:ext uri="{FF2B5EF4-FFF2-40B4-BE49-F238E27FC236}">
                <a16:creationId xmlns:a16="http://schemas.microsoft.com/office/drawing/2014/main" id="{7EFACF94-5062-400E-834B-8E1EA5673AA5}"/>
              </a:ext>
            </a:extLst>
          </p:cNvPr>
          <p:cNvSpPr txBox="1"/>
          <p:nvPr/>
        </p:nvSpPr>
        <p:spPr>
          <a:xfrm>
            <a:off x="2979964" y="4355910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298" name="Pravokutnik: nakošeni 297">
            <a:extLst>
              <a:ext uri="{FF2B5EF4-FFF2-40B4-BE49-F238E27FC236}">
                <a16:creationId xmlns:a16="http://schemas.microsoft.com/office/drawing/2014/main" id="{6D0AE6D2-7D6C-447D-BA68-3216F27D3C45}"/>
              </a:ext>
            </a:extLst>
          </p:cNvPr>
          <p:cNvSpPr/>
          <p:nvPr/>
        </p:nvSpPr>
        <p:spPr>
          <a:xfrm>
            <a:off x="9040626" y="4339719"/>
            <a:ext cx="612559" cy="5125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99" name="TekstniOkvir 298">
            <a:extLst>
              <a:ext uri="{FF2B5EF4-FFF2-40B4-BE49-F238E27FC236}">
                <a16:creationId xmlns:a16="http://schemas.microsoft.com/office/drawing/2014/main" id="{1EA7F9A2-EDC3-4665-90D0-AAE4F7782BB6}"/>
              </a:ext>
            </a:extLst>
          </p:cNvPr>
          <p:cNvSpPr txBox="1"/>
          <p:nvPr/>
        </p:nvSpPr>
        <p:spPr>
          <a:xfrm>
            <a:off x="9108012" y="4337019"/>
            <a:ext cx="44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300" name="TekstniOkvir 299">
            <a:extLst>
              <a:ext uri="{FF2B5EF4-FFF2-40B4-BE49-F238E27FC236}">
                <a16:creationId xmlns:a16="http://schemas.microsoft.com/office/drawing/2014/main" id="{DDF8C4C7-14FC-45F1-BF0B-E0ED14226CF7}"/>
              </a:ext>
            </a:extLst>
          </p:cNvPr>
          <p:cNvSpPr txBox="1"/>
          <p:nvPr/>
        </p:nvSpPr>
        <p:spPr>
          <a:xfrm>
            <a:off x="3618747" y="234626"/>
            <a:ext cx="3434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Najveći organ tijela.</a:t>
            </a:r>
          </a:p>
        </p:txBody>
      </p:sp>
      <p:sp>
        <p:nvSpPr>
          <p:cNvPr id="301" name="TekstniOkvir 300">
            <a:extLst>
              <a:ext uri="{FF2B5EF4-FFF2-40B4-BE49-F238E27FC236}">
                <a16:creationId xmlns:a16="http://schemas.microsoft.com/office/drawing/2014/main" id="{788AFE8D-0436-413D-A887-4E52EF2F2C9B}"/>
              </a:ext>
            </a:extLst>
          </p:cNvPr>
          <p:cNvSpPr txBox="1"/>
          <p:nvPr/>
        </p:nvSpPr>
        <p:spPr>
          <a:xfrm>
            <a:off x="6295804" y="224179"/>
            <a:ext cx="3434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Tekućina života.</a:t>
            </a:r>
          </a:p>
        </p:txBody>
      </p:sp>
      <p:sp>
        <p:nvSpPr>
          <p:cNvPr id="302" name="TekstniOkvir 301">
            <a:extLst>
              <a:ext uri="{FF2B5EF4-FFF2-40B4-BE49-F238E27FC236}">
                <a16:creationId xmlns:a16="http://schemas.microsoft.com/office/drawing/2014/main" id="{6F4291A5-586C-4289-BEAD-46529074A41F}"/>
              </a:ext>
            </a:extLst>
          </p:cNvPr>
          <p:cNvSpPr txBox="1"/>
          <p:nvPr/>
        </p:nvSpPr>
        <p:spPr>
          <a:xfrm>
            <a:off x="6701553" y="1954756"/>
            <a:ext cx="3434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Izlučivanje vode iz biljke u obliku vodene pare.</a:t>
            </a:r>
          </a:p>
        </p:txBody>
      </p:sp>
      <p:sp>
        <p:nvSpPr>
          <p:cNvPr id="304" name="TekstniOkvir 303">
            <a:extLst>
              <a:ext uri="{FF2B5EF4-FFF2-40B4-BE49-F238E27FC236}">
                <a16:creationId xmlns:a16="http://schemas.microsoft.com/office/drawing/2014/main" id="{289BBB45-EF0A-4CF9-A7ED-ADBD8A72860D}"/>
              </a:ext>
            </a:extLst>
          </p:cNvPr>
          <p:cNvSpPr txBox="1"/>
          <p:nvPr/>
        </p:nvSpPr>
        <p:spPr>
          <a:xfrm>
            <a:off x="6534020" y="3448086"/>
            <a:ext cx="4340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Najštetniji otpadni proizvod nastao metabolizmom bjelančevina.</a:t>
            </a:r>
          </a:p>
        </p:txBody>
      </p:sp>
      <p:sp>
        <p:nvSpPr>
          <p:cNvPr id="305" name="TekstniOkvir 304">
            <a:extLst>
              <a:ext uri="{FF2B5EF4-FFF2-40B4-BE49-F238E27FC236}">
                <a16:creationId xmlns:a16="http://schemas.microsoft.com/office/drawing/2014/main" id="{50EC278E-FFE2-464D-8D25-DBA7E7CC70E0}"/>
              </a:ext>
            </a:extLst>
          </p:cNvPr>
          <p:cNvSpPr txBox="1"/>
          <p:nvPr/>
        </p:nvSpPr>
        <p:spPr>
          <a:xfrm>
            <a:off x="7142813" y="5018974"/>
            <a:ext cx="3434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Osnovni organ dišnog sustava.</a:t>
            </a:r>
          </a:p>
        </p:txBody>
      </p:sp>
      <p:sp>
        <p:nvSpPr>
          <p:cNvPr id="306" name="TekstniOkvir 305">
            <a:extLst>
              <a:ext uri="{FF2B5EF4-FFF2-40B4-BE49-F238E27FC236}">
                <a16:creationId xmlns:a16="http://schemas.microsoft.com/office/drawing/2014/main" id="{3C3920CB-6094-4C50-8562-41DDDE81F542}"/>
              </a:ext>
            </a:extLst>
          </p:cNvPr>
          <p:cNvSpPr txBox="1"/>
          <p:nvPr/>
        </p:nvSpPr>
        <p:spPr>
          <a:xfrm>
            <a:off x="3189032" y="5152208"/>
            <a:ext cx="3434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Presađivanje organa</a:t>
            </a:r>
          </a:p>
        </p:txBody>
      </p:sp>
      <p:sp>
        <p:nvSpPr>
          <p:cNvPr id="307" name="TekstniOkvir 306">
            <a:extLst>
              <a:ext uri="{FF2B5EF4-FFF2-40B4-BE49-F238E27FC236}">
                <a16:creationId xmlns:a16="http://schemas.microsoft.com/office/drawing/2014/main" id="{B24D54A4-EC37-47C5-8440-D63781FEA915}"/>
              </a:ext>
            </a:extLst>
          </p:cNvPr>
          <p:cNvSpPr txBox="1"/>
          <p:nvPr/>
        </p:nvSpPr>
        <p:spPr>
          <a:xfrm>
            <a:off x="3109237" y="6014704"/>
            <a:ext cx="397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POJASNI DOBIVENI POJAM</a:t>
            </a:r>
          </a:p>
        </p:txBody>
      </p:sp>
      <p:sp>
        <p:nvSpPr>
          <p:cNvPr id="308" name="Pravokutnik: nakošeni 307">
            <a:extLst>
              <a:ext uri="{FF2B5EF4-FFF2-40B4-BE49-F238E27FC236}">
                <a16:creationId xmlns:a16="http://schemas.microsoft.com/office/drawing/2014/main" id="{BB3BD06B-E119-4250-B940-E33C29B329C2}"/>
              </a:ext>
            </a:extLst>
          </p:cNvPr>
          <p:cNvSpPr/>
          <p:nvPr/>
        </p:nvSpPr>
        <p:spPr>
          <a:xfrm>
            <a:off x="4026797" y="1219312"/>
            <a:ext cx="725587" cy="3629140"/>
          </a:xfrm>
          <a:prstGeom prst="beve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745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3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0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62" grpId="0"/>
      <p:bldP spid="63" grpId="0"/>
      <p:bldP spid="64" grpId="0"/>
      <p:bldP spid="70" grpId="0"/>
      <p:bldP spid="75" grpId="0"/>
      <p:bldP spid="76" grpId="0"/>
      <p:bldP spid="77" grpId="0"/>
      <p:bldP spid="78" grpId="0"/>
      <p:bldP spid="82" grpId="0"/>
      <p:bldP spid="83" grpId="0"/>
      <p:bldP spid="104" grpId="0"/>
      <p:bldP spid="105" grpId="0"/>
      <p:bldP spid="106" grpId="0"/>
      <p:bldP spid="118" grpId="0"/>
      <p:bldP spid="120" grpId="0"/>
      <p:bldP spid="123" grpId="0"/>
      <p:bldP spid="124" grpId="0"/>
      <p:bldP spid="126" grpId="0"/>
      <p:bldP spid="133" grpId="0"/>
      <p:bldP spid="143" grpId="0"/>
      <p:bldP spid="144" grpId="0"/>
      <p:bldP spid="145" grpId="0"/>
      <p:bldP spid="146" grpId="0"/>
      <p:bldP spid="150" grpId="0"/>
      <p:bldP spid="165" grpId="0"/>
      <p:bldP spid="166" grpId="0"/>
      <p:bldP spid="167" grpId="0"/>
      <p:bldP spid="168" grpId="0"/>
      <p:bldP spid="172" grpId="0"/>
      <p:bldP spid="158" grpId="0"/>
      <p:bldP spid="160" grpId="0"/>
      <p:bldP spid="171" grpId="0"/>
      <p:bldP spid="190" grpId="0"/>
      <p:bldP spid="193" grpId="0"/>
      <p:bldP spid="194" grpId="0"/>
      <p:bldP spid="248" grpId="0"/>
      <p:bldP spid="251" grpId="0"/>
      <p:bldP spid="255" grpId="0"/>
      <p:bldP spid="256" grpId="0"/>
      <p:bldP spid="257" grpId="0"/>
      <p:bldP spid="260" grpId="0"/>
      <p:bldP spid="261" grpId="0"/>
      <p:bldP spid="263" grpId="0"/>
      <p:bldP spid="266" grpId="0"/>
      <p:bldP spid="267" grpId="0"/>
      <p:bldP spid="272" grpId="0"/>
      <p:bldP spid="273" grpId="0"/>
      <p:bldP spid="274" grpId="0"/>
      <p:bldP spid="276" grpId="0"/>
      <p:bldP spid="278" grpId="0"/>
      <p:bldP spid="281" grpId="0"/>
      <p:bldP spid="283" grpId="0"/>
      <p:bldP spid="287" grpId="0"/>
      <p:bldP spid="288" grpId="0"/>
      <p:bldP spid="289" grpId="0"/>
      <p:bldP spid="292" grpId="0"/>
      <p:bldP spid="293" grpId="0"/>
      <p:bldP spid="295" grpId="0"/>
      <p:bldP spid="297" grpId="0"/>
      <p:bldP spid="299" grpId="0"/>
      <p:bldP spid="300" grpId="0"/>
      <p:bldP spid="300" grpId="1"/>
      <p:bldP spid="301" grpId="0"/>
      <p:bldP spid="301" grpId="1"/>
      <p:bldP spid="302" grpId="0"/>
      <p:bldP spid="302" grpId="1"/>
      <p:bldP spid="304" grpId="0"/>
      <p:bldP spid="304" grpId="1"/>
      <p:bldP spid="305" grpId="0"/>
      <p:bldP spid="305" grpId="1"/>
      <p:bldP spid="306" grpId="0"/>
      <p:bldP spid="306" grpId="1"/>
      <p:bldP spid="307" grpId="0"/>
      <p:bldP spid="307" grpId="1"/>
      <p:bldP spid="3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niOkvir 16">
            <a:extLst>
              <a:ext uri="{FF2B5EF4-FFF2-40B4-BE49-F238E27FC236}">
                <a16:creationId xmlns:a16="http://schemas.microsoft.com/office/drawing/2014/main" id="{F62F541F-6909-4627-BFD1-00B9E108A418}"/>
              </a:ext>
            </a:extLst>
          </p:cNvPr>
          <p:cNvSpPr txBox="1"/>
          <p:nvPr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Biologija 8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0E62065-3CE3-4458-81B9-0C3CB8516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333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DABA54E8-5E59-4C0D-B720-C683744A1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034606"/>
              </p:ext>
            </p:extLst>
          </p:nvPr>
        </p:nvGraphicFramePr>
        <p:xfrm>
          <a:off x="1837916" y="264593"/>
          <a:ext cx="8516167" cy="36956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72360">
                  <a:extLst>
                    <a:ext uri="{9D8B030D-6E8A-4147-A177-3AD203B41FA5}">
                      <a16:colId xmlns:a16="http://schemas.microsoft.com/office/drawing/2014/main" val="659707642"/>
                    </a:ext>
                  </a:extLst>
                </a:gridCol>
                <a:gridCol w="4343807">
                  <a:extLst>
                    <a:ext uri="{9D8B030D-6E8A-4147-A177-3AD203B41FA5}">
                      <a16:colId xmlns:a16="http://schemas.microsoft.com/office/drawing/2014/main" val="1898112770"/>
                    </a:ext>
                  </a:extLst>
                </a:gridCol>
              </a:tblGrid>
              <a:tr h="589232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Mitoza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Mejoza</a:t>
                      </a:r>
                      <a:endParaRPr lang="hr-H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046708"/>
                  </a:ext>
                </a:extLst>
              </a:tr>
              <a:tr h="824927">
                <a:tc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83037302"/>
                  </a:ext>
                </a:extLst>
              </a:tr>
              <a:tr h="631614">
                <a:tc>
                  <a:txBody>
                    <a:bodyPr/>
                    <a:lstStyle/>
                    <a:p>
                      <a:pPr algn="ctr"/>
                      <a:endParaRPr lang="hr-HR" sz="2000" u="none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b="1" u="none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5473729"/>
                  </a:ext>
                </a:extLst>
              </a:tr>
              <a:tr h="824927">
                <a:tc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64844047"/>
                  </a:ext>
                </a:extLst>
              </a:tr>
              <a:tr h="824927">
                <a:tc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46514378"/>
                  </a:ext>
                </a:extLst>
              </a:tr>
            </a:tbl>
          </a:graphicData>
        </a:graphic>
      </p:graphicFrame>
      <p:sp>
        <p:nvSpPr>
          <p:cNvPr id="9" name="Pravokutnik 8">
            <a:extLst>
              <a:ext uri="{FF2B5EF4-FFF2-40B4-BE49-F238E27FC236}">
                <a16:creationId xmlns:a16="http://schemas.microsoft.com/office/drawing/2014/main" id="{6B20A8E9-82F5-41AA-BA87-0CECFAD7B153}"/>
              </a:ext>
            </a:extLst>
          </p:cNvPr>
          <p:cNvSpPr/>
          <p:nvPr/>
        </p:nvSpPr>
        <p:spPr>
          <a:xfrm>
            <a:off x="6801507" y="4425957"/>
            <a:ext cx="3552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uključena u spolno razmnožavanje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D0CA80D8-BA58-4FD9-A7A2-96D1B744FB7E}"/>
              </a:ext>
            </a:extLst>
          </p:cNvPr>
          <p:cNvSpPr/>
          <p:nvPr/>
        </p:nvSpPr>
        <p:spPr>
          <a:xfrm>
            <a:off x="4811531" y="4807628"/>
            <a:ext cx="5285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uključena u nespolno razmnožavanje, obnavlja tijelo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18057F07-2A8B-477E-95B4-A9984CC25F5F}"/>
              </a:ext>
            </a:extLst>
          </p:cNvPr>
          <p:cNvSpPr/>
          <p:nvPr/>
        </p:nvSpPr>
        <p:spPr>
          <a:xfrm>
            <a:off x="5313489" y="6088875"/>
            <a:ext cx="5489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zbiva se tijekom životnog ciklusa pojedinog organizma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10850B5B-F763-40B5-A40D-1CBCB4609B70}"/>
              </a:ext>
            </a:extLst>
          </p:cNvPr>
          <p:cNvSpPr/>
          <p:nvPr/>
        </p:nvSpPr>
        <p:spPr>
          <a:xfrm>
            <a:off x="1916618" y="5114925"/>
            <a:ext cx="5877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zbiva se u određeno vrijeme u životnom ciklusu organizma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5607CE96-E169-41CF-815F-176B258A0E2E}"/>
              </a:ext>
            </a:extLst>
          </p:cNvPr>
          <p:cNvSpPr/>
          <p:nvPr/>
        </p:nvSpPr>
        <p:spPr>
          <a:xfrm>
            <a:off x="3906105" y="4114851"/>
            <a:ext cx="4020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nastale stanice imaju n broj kromosoma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5E627EC0-4746-4227-8315-FA2812A9C2BD}"/>
              </a:ext>
            </a:extLst>
          </p:cNvPr>
          <p:cNvSpPr/>
          <p:nvPr/>
        </p:nvSpPr>
        <p:spPr>
          <a:xfrm>
            <a:off x="2784226" y="5606888"/>
            <a:ext cx="4142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nastale stanice imaju 2n broj kromosoma</a:t>
            </a: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A3FE4EF9-70A0-460F-973C-F98443E7EF81}"/>
              </a:ext>
            </a:extLst>
          </p:cNvPr>
          <p:cNvSpPr/>
          <p:nvPr/>
        </p:nvSpPr>
        <p:spPr>
          <a:xfrm>
            <a:off x="369455" y="4465205"/>
            <a:ext cx="5561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nastaju genski jedinstvene i međusobno različite stanice</a:t>
            </a: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7D774071-AA1B-4E38-87F5-C3498C4195AA}"/>
              </a:ext>
            </a:extLst>
          </p:cNvPr>
          <p:cNvSpPr/>
          <p:nvPr/>
        </p:nvSpPr>
        <p:spPr>
          <a:xfrm>
            <a:off x="7588471" y="5500405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nastaju genski identične stanice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6855F029-D02C-4FA5-9C17-69D3840EED58}"/>
              </a:ext>
            </a:extLst>
          </p:cNvPr>
          <p:cNvSpPr txBox="1"/>
          <p:nvPr/>
        </p:nvSpPr>
        <p:spPr>
          <a:xfrm>
            <a:off x="2762249" y="1543050"/>
            <a:ext cx="7134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Razvrstaj ponuđene rečenice u stupac kojem pripadaju.</a:t>
            </a:r>
          </a:p>
        </p:txBody>
      </p:sp>
    </p:spTree>
    <p:extLst>
      <p:ext uri="{BB962C8B-B14F-4D97-AF65-F5344CB8AC3E}">
        <p14:creationId xmlns:p14="http://schemas.microsoft.com/office/powerpoint/2010/main" val="136997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niOkvir 16">
            <a:extLst>
              <a:ext uri="{FF2B5EF4-FFF2-40B4-BE49-F238E27FC236}">
                <a16:creationId xmlns:a16="http://schemas.microsoft.com/office/drawing/2014/main" id="{F62F541F-6909-4627-BFD1-00B9E108A418}"/>
              </a:ext>
            </a:extLst>
          </p:cNvPr>
          <p:cNvSpPr txBox="1"/>
          <p:nvPr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0E62065-3CE3-4458-81B9-0C3CB8516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333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DABA54E8-5E59-4C0D-B720-C683744A1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836187"/>
              </p:ext>
            </p:extLst>
          </p:nvPr>
        </p:nvGraphicFramePr>
        <p:xfrm>
          <a:off x="1761308" y="1000125"/>
          <a:ext cx="8344720" cy="37650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72360">
                  <a:extLst>
                    <a:ext uri="{9D8B030D-6E8A-4147-A177-3AD203B41FA5}">
                      <a16:colId xmlns:a16="http://schemas.microsoft.com/office/drawing/2014/main" val="659707642"/>
                    </a:ext>
                  </a:extLst>
                </a:gridCol>
                <a:gridCol w="4172360">
                  <a:extLst>
                    <a:ext uri="{9D8B030D-6E8A-4147-A177-3AD203B41FA5}">
                      <a16:colId xmlns:a16="http://schemas.microsoft.com/office/drawing/2014/main" val="1898112770"/>
                    </a:ext>
                  </a:extLst>
                </a:gridCol>
              </a:tblGrid>
              <a:tr h="589232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Mitoza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err="1"/>
                        <a:t>Mejoza</a:t>
                      </a:r>
                      <a:endParaRPr lang="hr-HR" sz="24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046708"/>
                  </a:ext>
                </a:extLst>
              </a:tr>
              <a:tr h="824927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nastaju genski identične stanice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nastaju genski jedinstvene i međusobno različite stanice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83037302"/>
                  </a:ext>
                </a:extLst>
              </a:tr>
              <a:tr h="631614">
                <a:tc>
                  <a:txBody>
                    <a:bodyPr/>
                    <a:lstStyle/>
                    <a:p>
                      <a:pPr algn="ctr"/>
                      <a:r>
                        <a:rPr lang="hr-HR" sz="2000" u="none" dirty="0"/>
                        <a:t>nastale stanice imaju </a:t>
                      </a:r>
                      <a:r>
                        <a:rPr lang="hr-HR" sz="2000" b="1" u="none" dirty="0"/>
                        <a:t>2n</a:t>
                      </a:r>
                      <a:r>
                        <a:rPr lang="hr-HR" sz="2000" u="none" dirty="0"/>
                        <a:t> broj kromosoma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u="none" dirty="0"/>
                        <a:t>nastale stanice imaju </a:t>
                      </a:r>
                      <a:r>
                        <a:rPr lang="hr-HR" sz="2000" b="1" u="none" dirty="0"/>
                        <a:t>n</a:t>
                      </a:r>
                      <a:r>
                        <a:rPr lang="hr-HR" sz="2000" u="none" dirty="0"/>
                        <a:t> broj kromosoma</a:t>
                      </a:r>
                      <a:endParaRPr lang="hr-HR" sz="2000" b="1" u="none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5473729"/>
                  </a:ext>
                </a:extLst>
              </a:tr>
              <a:tr h="824927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zbiva se tijekom životnog ciklusa pojedinog organizma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zbiva se</a:t>
                      </a:r>
                      <a:r>
                        <a:rPr lang="hr-HR" sz="2000" baseline="0" dirty="0"/>
                        <a:t> u određeno vrijeme u životnom ciklusu organizma</a:t>
                      </a:r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64844047"/>
                  </a:ext>
                </a:extLst>
              </a:tr>
              <a:tr h="824927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uključena u nespolno razmnožavanje, obnavlja tijelo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uključena u spolno razmnožavanje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46514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7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1E67B876-2EF2-4FD6-A80F-EC1DABB50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187222"/>
              </p:ext>
            </p:extLst>
          </p:nvPr>
        </p:nvGraphicFramePr>
        <p:xfrm>
          <a:off x="1598023" y="1067193"/>
          <a:ext cx="8995953" cy="2641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651">
                  <a:extLst>
                    <a:ext uri="{9D8B030D-6E8A-4147-A177-3AD203B41FA5}">
                      <a16:colId xmlns:a16="http://schemas.microsoft.com/office/drawing/2014/main" val="286419753"/>
                    </a:ext>
                  </a:extLst>
                </a:gridCol>
                <a:gridCol w="2998651">
                  <a:extLst>
                    <a:ext uri="{9D8B030D-6E8A-4147-A177-3AD203B41FA5}">
                      <a16:colId xmlns:a16="http://schemas.microsoft.com/office/drawing/2014/main" val="3241358007"/>
                    </a:ext>
                  </a:extLst>
                </a:gridCol>
                <a:gridCol w="2998651">
                  <a:extLst>
                    <a:ext uri="{9D8B030D-6E8A-4147-A177-3AD203B41FA5}">
                      <a16:colId xmlns:a16="http://schemas.microsoft.com/office/drawing/2014/main" val="3178760733"/>
                    </a:ext>
                  </a:extLst>
                </a:gridCol>
              </a:tblGrid>
              <a:tr h="1004644"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Vrste stanica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Dioba kojom nastaju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Broj kromosoma u stanici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39999203"/>
                  </a:ext>
                </a:extLst>
              </a:tr>
              <a:tr h="855808">
                <a:tc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950188677"/>
                  </a:ext>
                </a:extLst>
              </a:tr>
              <a:tr h="781390">
                <a:tc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86360686"/>
                  </a:ext>
                </a:extLst>
              </a:tr>
            </a:tbl>
          </a:graphicData>
        </a:graphic>
      </p:graphicFrame>
      <p:sp>
        <p:nvSpPr>
          <p:cNvPr id="5" name="Pravokutnik 4">
            <a:extLst>
              <a:ext uri="{FF2B5EF4-FFF2-40B4-BE49-F238E27FC236}">
                <a16:creationId xmlns:a16="http://schemas.microsoft.com/office/drawing/2014/main" id="{5C0BEDCD-4570-4B6C-8B73-0B8A9C10D4AD}"/>
              </a:ext>
            </a:extLst>
          </p:cNvPr>
          <p:cNvSpPr/>
          <p:nvPr/>
        </p:nvSpPr>
        <p:spPr>
          <a:xfrm>
            <a:off x="2872136" y="4809478"/>
            <a:ext cx="2614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/>
              <a:t>tjelesne stanice u čovjeka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F2743E01-202D-46F0-88B4-41AEBD47A785}"/>
              </a:ext>
            </a:extLst>
          </p:cNvPr>
          <p:cNvSpPr/>
          <p:nvPr/>
        </p:nvSpPr>
        <p:spPr>
          <a:xfrm>
            <a:off x="6200468" y="4764468"/>
            <a:ext cx="2518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/>
              <a:t>spolne stanice u čovjeka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4D9FF840-06D4-409D-A230-4EE62E6C2FE4}"/>
              </a:ext>
            </a:extLst>
          </p:cNvPr>
          <p:cNvSpPr/>
          <p:nvPr/>
        </p:nvSpPr>
        <p:spPr>
          <a:xfrm>
            <a:off x="5926632" y="5707132"/>
            <a:ext cx="838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/>
              <a:t>mitoza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5416FC6B-F433-4C9F-A195-8373F5B68B67}"/>
              </a:ext>
            </a:extLst>
          </p:cNvPr>
          <p:cNvSpPr/>
          <p:nvPr/>
        </p:nvSpPr>
        <p:spPr>
          <a:xfrm>
            <a:off x="7269062" y="5192971"/>
            <a:ext cx="88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 err="1"/>
              <a:t>mejoza</a:t>
            </a:r>
            <a:endParaRPr lang="hr-HR" b="1" dirty="0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7B66C5E0-DEBD-4FE6-A84B-3CEFF5FE8464}"/>
              </a:ext>
            </a:extLst>
          </p:cNvPr>
          <p:cNvSpPr/>
          <p:nvPr/>
        </p:nvSpPr>
        <p:spPr>
          <a:xfrm>
            <a:off x="7403715" y="5680646"/>
            <a:ext cx="311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/>
              <a:t>46 kromosoma ili 23 para (2n)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3EE5E08D-9B3F-4D9A-A8BA-3FDD8A83E1F8}"/>
              </a:ext>
            </a:extLst>
          </p:cNvPr>
          <p:cNvSpPr/>
          <p:nvPr/>
        </p:nvSpPr>
        <p:spPr>
          <a:xfrm>
            <a:off x="3757651" y="5377637"/>
            <a:ext cx="1949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/>
              <a:t>23 kromosoma (n)</a:t>
            </a:r>
          </a:p>
        </p:txBody>
      </p:sp>
    </p:spTree>
    <p:extLst>
      <p:ext uri="{BB962C8B-B14F-4D97-AF65-F5344CB8AC3E}">
        <p14:creationId xmlns:p14="http://schemas.microsoft.com/office/powerpoint/2010/main" val="176688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niOkvir 16">
            <a:extLst>
              <a:ext uri="{FF2B5EF4-FFF2-40B4-BE49-F238E27FC236}">
                <a16:creationId xmlns:a16="http://schemas.microsoft.com/office/drawing/2014/main" id="{F62F541F-6909-4627-BFD1-00B9E108A418}"/>
              </a:ext>
            </a:extLst>
          </p:cNvPr>
          <p:cNvSpPr txBox="1"/>
          <p:nvPr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0E62065-3CE3-4458-81B9-0C3CB8516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333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1E67B876-2EF2-4FD6-A80F-EC1DABB503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83748" y="1648218"/>
          <a:ext cx="8995953" cy="2791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651">
                  <a:extLst>
                    <a:ext uri="{9D8B030D-6E8A-4147-A177-3AD203B41FA5}">
                      <a16:colId xmlns:a16="http://schemas.microsoft.com/office/drawing/2014/main" val="286419753"/>
                    </a:ext>
                  </a:extLst>
                </a:gridCol>
                <a:gridCol w="2998651">
                  <a:extLst>
                    <a:ext uri="{9D8B030D-6E8A-4147-A177-3AD203B41FA5}">
                      <a16:colId xmlns:a16="http://schemas.microsoft.com/office/drawing/2014/main" val="3241358007"/>
                    </a:ext>
                  </a:extLst>
                </a:gridCol>
                <a:gridCol w="2998651">
                  <a:extLst>
                    <a:ext uri="{9D8B030D-6E8A-4147-A177-3AD203B41FA5}">
                      <a16:colId xmlns:a16="http://schemas.microsoft.com/office/drawing/2014/main" val="3178760733"/>
                    </a:ext>
                  </a:extLst>
                </a:gridCol>
              </a:tblGrid>
              <a:tr h="1004644"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Vrste stanica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Dioba kojom nastaju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Broj kromosoma u stanici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39999203"/>
                  </a:ext>
                </a:extLst>
              </a:tr>
              <a:tr h="855808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tjelesne stanice</a:t>
                      </a:r>
                      <a:r>
                        <a:rPr lang="hr-HR" sz="2000" baseline="0" dirty="0"/>
                        <a:t> u čovjeka</a:t>
                      </a:r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mitoza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46 kromosoma </a:t>
                      </a:r>
                    </a:p>
                    <a:p>
                      <a:pPr algn="ctr"/>
                      <a:r>
                        <a:rPr lang="hr-HR" sz="2000" dirty="0"/>
                        <a:t>ili </a:t>
                      </a:r>
                    </a:p>
                    <a:p>
                      <a:pPr algn="ctr"/>
                      <a:r>
                        <a:rPr lang="hr-HR" sz="2000" dirty="0"/>
                        <a:t>23 para</a:t>
                      </a:r>
                      <a:r>
                        <a:rPr lang="hr-HR" sz="2000" baseline="0" dirty="0"/>
                        <a:t> (</a:t>
                      </a:r>
                      <a:r>
                        <a:rPr lang="hr-HR" sz="2000" dirty="0"/>
                        <a:t>2</a:t>
                      </a:r>
                      <a:r>
                        <a:rPr lang="hr-HR" sz="2000" baseline="0" dirty="0"/>
                        <a:t>n)</a:t>
                      </a:r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950188677"/>
                  </a:ext>
                </a:extLst>
              </a:tr>
              <a:tr h="781390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spolne stanice u čovjeka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err="1"/>
                        <a:t>mejoza</a:t>
                      </a:r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23 kromosoma</a:t>
                      </a:r>
                      <a:r>
                        <a:rPr lang="hr-HR" sz="2000" baseline="0" dirty="0"/>
                        <a:t> (</a:t>
                      </a:r>
                      <a:r>
                        <a:rPr lang="hr-HR" sz="2000" dirty="0"/>
                        <a:t>n)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86360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8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F730CC4A-4C59-41F4-8468-CA9D637AF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06826"/>
              </p:ext>
            </p:extLst>
          </p:nvPr>
        </p:nvGraphicFramePr>
        <p:xfrm>
          <a:off x="1904591" y="971586"/>
          <a:ext cx="8516168" cy="39313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63032">
                  <a:extLst>
                    <a:ext uri="{9D8B030D-6E8A-4147-A177-3AD203B41FA5}">
                      <a16:colId xmlns:a16="http://schemas.microsoft.com/office/drawing/2014/main" val="659707642"/>
                    </a:ext>
                  </a:extLst>
                </a:gridCol>
                <a:gridCol w="2876568">
                  <a:extLst>
                    <a:ext uri="{9D8B030D-6E8A-4147-A177-3AD203B41FA5}">
                      <a16:colId xmlns:a16="http://schemas.microsoft.com/office/drawing/2014/main" val="1898112770"/>
                    </a:ext>
                  </a:extLst>
                </a:gridCol>
                <a:gridCol w="2876568">
                  <a:extLst>
                    <a:ext uri="{9D8B030D-6E8A-4147-A177-3AD203B41FA5}">
                      <a16:colId xmlns:a16="http://schemas.microsoft.com/office/drawing/2014/main" val="2199379420"/>
                    </a:ext>
                  </a:extLst>
                </a:gridCol>
              </a:tblGrid>
              <a:tr h="824927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srasla ušna resica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ženske spolne žlijezde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izražena svojstva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870600"/>
                  </a:ext>
                </a:extLst>
              </a:tr>
              <a:tr h="824927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sjemenici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recesivni geni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plodni dani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037302"/>
                  </a:ext>
                </a:extLst>
              </a:tr>
              <a:tr h="631614">
                <a:tc>
                  <a:txBody>
                    <a:bodyPr/>
                    <a:lstStyle/>
                    <a:p>
                      <a:pPr algn="ctr"/>
                      <a:r>
                        <a:rPr lang="hr-HR" sz="2000" b="1" u="none" dirty="0">
                          <a:solidFill>
                            <a:schemeClr val="bg1"/>
                          </a:solidFill>
                        </a:rPr>
                        <a:t>smeđe oči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u="none" dirty="0">
                          <a:solidFill>
                            <a:schemeClr val="bg1"/>
                          </a:solidFill>
                        </a:rPr>
                        <a:t>ovulacija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u="none" dirty="0">
                          <a:solidFill>
                            <a:schemeClr val="bg1"/>
                          </a:solidFill>
                        </a:rPr>
                        <a:t>jajne stanice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73729"/>
                  </a:ext>
                </a:extLst>
              </a:tr>
              <a:tr h="824927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jajovod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muške spolne žlijezde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prikrivena svojstva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844047"/>
                  </a:ext>
                </a:extLst>
              </a:tr>
              <a:tr h="824927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jajnici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dominantni geni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spermiji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514378"/>
                  </a:ext>
                </a:extLst>
              </a:tr>
            </a:tbl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89608427-A1B3-4D18-B842-742E59C8103B}"/>
              </a:ext>
            </a:extLst>
          </p:cNvPr>
          <p:cNvSpPr txBox="1"/>
          <p:nvPr/>
        </p:nvSpPr>
        <p:spPr>
          <a:xfrm>
            <a:off x="3552824" y="5532471"/>
            <a:ext cx="580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Poveži pojmove iz srednjeg stupca s pripadajućim pojmovima iz lijevog i desnog stupca.</a:t>
            </a:r>
          </a:p>
        </p:txBody>
      </p:sp>
    </p:spTree>
    <p:extLst>
      <p:ext uri="{BB962C8B-B14F-4D97-AF65-F5344CB8AC3E}">
        <p14:creationId xmlns:p14="http://schemas.microsoft.com/office/powerpoint/2010/main" val="361679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F730CC4A-4C59-41F4-8468-CA9D637AF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044777"/>
              </p:ext>
            </p:extLst>
          </p:nvPr>
        </p:nvGraphicFramePr>
        <p:xfrm>
          <a:off x="1914116" y="1428786"/>
          <a:ext cx="8516168" cy="39313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63032">
                  <a:extLst>
                    <a:ext uri="{9D8B030D-6E8A-4147-A177-3AD203B41FA5}">
                      <a16:colId xmlns:a16="http://schemas.microsoft.com/office/drawing/2014/main" val="659707642"/>
                    </a:ext>
                  </a:extLst>
                </a:gridCol>
                <a:gridCol w="2876568">
                  <a:extLst>
                    <a:ext uri="{9D8B030D-6E8A-4147-A177-3AD203B41FA5}">
                      <a16:colId xmlns:a16="http://schemas.microsoft.com/office/drawing/2014/main" val="1898112770"/>
                    </a:ext>
                  </a:extLst>
                </a:gridCol>
                <a:gridCol w="2876568">
                  <a:extLst>
                    <a:ext uri="{9D8B030D-6E8A-4147-A177-3AD203B41FA5}">
                      <a16:colId xmlns:a16="http://schemas.microsoft.com/office/drawing/2014/main" val="2199379420"/>
                    </a:ext>
                  </a:extLst>
                </a:gridCol>
              </a:tblGrid>
              <a:tr h="824927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srasla ušna resica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ženske spolne žlijezde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izražena svojstva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870600"/>
                  </a:ext>
                </a:extLst>
              </a:tr>
              <a:tr h="824927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sjemenici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recesivni geni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plodni dani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037302"/>
                  </a:ext>
                </a:extLst>
              </a:tr>
              <a:tr h="631614">
                <a:tc>
                  <a:txBody>
                    <a:bodyPr/>
                    <a:lstStyle/>
                    <a:p>
                      <a:pPr algn="ctr"/>
                      <a:r>
                        <a:rPr lang="hr-HR" sz="2000" b="1" u="none" dirty="0">
                          <a:solidFill>
                            <a:schemeClr val="bg1"/>
                          </a:solidFill>
                        </a:rPr>
                        <a:t>smeđe oči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u="none" dirty="0">
                          <a:solidFill>
                            <a:schemeClr val="bg1"/>
                          </a:solidFill>
                        </a:rPr>
                        <a:t>ovulacija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u="none" dirty="0">
                          <a:solidFill>
                            <a:schemeClr val="bg1"/>
                          </a:solidFill>
                        </a:rPr>
                        <a:t>jajne stanice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73729"/>
                  </a:ext>
                </a:extLst>
              </a:tr>
              <a:tr h="824927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jajovod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muške spolne žlijezde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prikrivena svojstva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844047"/>
                  </a:ext>
                </a:extLst>
              </a:tr>
              <a:tr h="824927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jajnici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dominantni geni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chemeClr val="bg1"/>
                          </a:solidFill>
                        </a:rPr>
                        <a:t>spermiji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514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11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1_Kružnica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Kružnica</Template>
  <TotalTime>773</TotalTime>
  <Words>1025</Words>
  <Application>Microsoft Office PowerPoint</Application>
  <PresentationFormat>Široki zaslon</PresentationFormat>
  <Paragraphs>675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Tw Cen MT</vt:lpstr>
      <vt:lpstr>Kružnica</vt:lpstr>
      <vt:lpstr>1_Kružnica</vt:lpstr>
      <vt:lpstr>SISTEMATIZACIJA NASTAVNIH SADRŽAJA I. POLUGODIŠTA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OČUVATI FUNKCIJU MOKRAĆNOG SUSTAVA</dc:title>
  <dc:creator>Korisnik</dc:creator>
  <cp:lastModifiedBy>Korisnik</cp:lastModifiedBy>
  <cp:revision>125</cp:revision>
  <cp:lastPrinted>2020-08-06T16:00:40Z</cp:lastPrinted>
  <dcterms:created xsi:type="dcterms:W3CDTF">2020-06-05T18:10:44Z</dcterms:created>
  <dcterms:modified xsi:type="dcterms:W3CDTF">2020-08-09T17:41:07Z</dcterms:modified>
</cp:coreProperties>
</file>